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F78FB4-7470-49D4-BFC9-65F8C73ADF4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E3A4F2-C9D8-4078-A308-F7361FD73748}">
      <dgm:prSet custT="1"/>
      <dgm:spPr/>
      <dgm:t>
        <a:bodyPr/>
        <a:lstStyle/>
        <a:p>
          <a:pPr rtl="0"/>
          <a:r>
            <a:rPr lang="en-US" sz="2400" b="1" dirty="0" smtClean="0"/>
            <a:t>The state regulates monetary policy</a:t>
          </a:r>
          <a:endParaRPr lang="en-US" sz="2400" dirty="0"/>
        </a:p>
      </dgm:t>
    </dgm:pt>
    <dgm:pt modelId="{BB9FC91F-EF33-4076-B769-113EBC488083}" type="parTrans" cxnId="{69299DCB-1C08-4B17-8ECA-39C51BDB4F1A}">
      <dgm:prSet/>
      <dgm:spPr/>
      <dgm:t>
        <a:bodyPr/>
        <a:lstStyle/>
        <a:p>
          <a:endParaRPr lang="en-US"/>
        </a:p>
      </dgm:t>
    </dgm:pt>
    <dgm:pt modelId="{CBE35FE0-3D5B-4409-92A8-FB8DE07D300E}" type="sibTrans" cxnId="{69299DCB-1C08-4B17-8ECA-39C51BDB4F1A}">
      <dgm:prSet/>
      <dgm:spPr/>
      <dgm:t>
        <a:bodyPr/>
        <a:lstStyle/>
        <a:p>
          <a:endParaRPr lang="en-US"/>
        </a:p>
      </dgm:t>
    </dgm:pt>
    <dgm:pt modelId="{04CB1B03-FCB3-4C1C-A661-18742347CFFC}">
      <dgm:prSet custT="1"/>
      <dgm:spPr/>
      <dgm:t>
        <a:bodyPr/>
        <a:lstStyle/>
        <a:p>
          <a:pPr rtl="0"/>
          <a:r>
            <a:rPr lang="en-US" sz="1800" dirty="0" smtClean="0"/>
            <a:t>Limits interest rates that banks can charge</a:t>
          </a:r>
          <a:endParaRPr lang="en-US" sz="1800" dirty="0"/>
        </a:p>
      </dgm:t>
    </dgm:pt>
    <dgm:pt modelId="{9234781E-E8BA-412F-B3FB-8C9602515F44}" type="parTrans" cxnId="{9846DF42-FB22-4D24-8F3A-4D06026B0694}">
      <dgm:prSet/>
      <dgm:spPr/>
      <dgm:t>
        <a:bodyPr/>
        <a:lstStyle/>
        <a:p>
          <a:endParaRPr lang="en-US"/>
        </a:p>
      </dgm:t>
    </dgm:pt>
    <dgm:pt modelId="{20A98A3A-B883-495F-BE6F-32D0242E35E7}" type="sibTrans" cxnId="{9846DF42-FB22-4D24-8F3A-4D06026B0694}">
      <dgm:prSet/>
      <dgm:spPr/>
      <dgm:t>
        <a:bodyPr/>
        <a:lstStyle/>
        <a:p>
          <a:endParaRPr lang="en-US"/>
        </a:p>
      </dgm:t>
    </dgm:pt>
    <dgm:pt modelId="{D8057BFB-1CBA-4D0C-8902-4C089C658187}">
      <dgm:prSet custT="1"/>
      <dgm:spPr/>
      <dgm:t>
        <a:bodyPr/>
        <a:lstStyle/>
        <a:p>
          <a:pPr rtl="0"/>
          <a:r>
            <a:rPr lang="en-US" sz="1800" dirty="0" smtClean="0"/>
            <a:t>Limits insurance rates (car, renter, home owner)</a:t>
          </a:r>
          <a:endParaRPr lang="en-US" sz="1800" dirty="0"/>
        </a:p>
      </dgm:t>
    </dgm:pt>
    <dgm:pt modelId="{9F2E66AF-3DF0-4C3E-9BC8-D723A628D6F1}" type="parTrans" cxnId="{6C8C1E85-E0FC-458F-9A47-1341899047B5}">
      <dgm:prSet/>
      <dgm:spPr/>
      <dgm:t>
        <a:bodyPr/>
        <a:lstStyle/>
        <a:p>
          <a:endParaRPr lang="en-US"/>
        </a:p>
      </dgm:t>
    </dgm:pt>
    <dgm:pt modelId="{4C54FC84-4377-409F-A229-9D416D604C64}" type="sibTrans" cxnId="{6C8C1E85-E0FC-458F-9A47-1341899047B5}">
      <dgm:prSet/>
      <dgm:spPr/>
      <dgm:t>
        <a:bodyPr/>
        <a:lstStyle/>
        <a:p>
          <a:endParaRPr lang="en-US"/>
        </a:p>
      </dgm:t>
    </dgm:pt>
    <dgm:pt modelId="{99FDDF37-43D0-4EBA-823E-F00A6AFAC265}">
      <dgm:prSet/>
      <dgm:spPr/>
      <dgm:t>
        <a:bodyPr/>
        <a:lstStyle/>
        <a:p>
          <a:pPr rtl="0"/>
          <a:endParaRPr lang="en-US" sz="1400" dirty="0"/>
        </a:p>
      </dgm:t>
    </dgm:pt>
    <dgm:pt modelId="{27C60458-2713-4E8C-93FF-5347A34902A4}" type="parTrans" cxnId="{E1AE8687-B41E-4886-8D0E-22C9BA2C0930}">
      <dgm:prSet/>
      <dgm:spPr/>
      <dgm:t>
        <a:bodyPr/>
        <a:lstStyle/>
        <a:p>
          <a:endParaRPr lang="en-US"/>
        </a:p>
      </dgm:t>
    </dgm:pt>
    <dgm:pt modelId="{DFE35A8A-4954-4A58-92DE-554C37705EF2}" type="sibTrans" cxnId="{E1AE8687-B41E-4886-8D0E-22C9BA2C0930}">
      <dgm:prSet/>
      <dgm:spPr/>
      <dgm:t>
        <a:bodyPr/>
        <a:lstStyle/>
        <a:p>
          <a:endParaRPr lang="en-US"/>
        </a:p>
      </dgm:t>
    </dgm:pt>
    <dgm:pt modelId="{3AC0D9BB-3305-4480-B577-FF6DACF526D5}">
      <dgm:prSet custT="1"/>
      <dgm:spPr/>
      <dgm:t>
        <a:bodyPr/>
        <a:lstStyle/>
        <a:p>
          <a:pPr rtl="0"/>
          <a:r>
            <a:rPr lang="en-US" sz="2400" b="1" dirty="0" smtClean="0"/>
            <a:t>Regulates public utilities (necessities)</a:t>
          </a:r>
          <a:endParaRPr lang="en-US" sz="2400" dirty="0"/>
        </a:p>
      </dgm:t>
    </dgm:pt>
    <dgm:pt modelId="{8B7E3FB6-3E23-4FCB-8F12-A6A83BEDEA4F}" type="parTrans" cxnId="{38126F5A-9942-46D6-AE95-A0724283462D}">
      <dgm:prSet/>
      <dgm:spPr/>
      <dgm:t>
        <a:bodyPr/>
        <a:lstStyle/>
        <a:p>
          <a:endParaRPr lang="en-US"/>
        </a:p>
      </dgm:t>
    </dgm:pt>
    <dgm:pt modelId="{817BB458-B093-4321-BE8D-8F08F732D97A}" type="sibTrans" cxnId="{38126F5A-9942-46D6-AE95-A0724283462D}">
      <dgm:prSet/>
      <dgm:spPr/>
      <dgm:t>
        <a:bodyPr/>
        <a:lstStyle/>
        <a:p>
          <a:endParaRPr lang="en-US"/>
        </a:p>
      </dgm:t>
    </dgm:pt>
    <dgm:pt modelId="{C30EEC3B-08D7-4FB7-951C-1B293302FF38}">
      <dgm:prSet custT="1"/>
      <dgm:spPr/>
      <dgm:t>
        <a:bodyPr/>
        <a:lstStyle/>
        <a:p>
          <a:pPr rtl="0"/>
          <a:r>
            <a:rPr lang="en-US" sz="1800" dirty="0" smtClean="0"/>
            <a:t>If a company wants to provide a service in a state, they must abide by the state’s regulations</a:t>
          </a:r>
          <a:endParaRPr lang="en-US" sz="1800" dirty="0"/>
        </a:p>
      </dgm:t>
    </dgm:pt>
    <dgm:pt modelId="{7CE2B14C-172D-4E19-B58F-3754AB834054}" type="parTrans" cxnId="{A0BAB527-259D-4E2C-9BA2-C2E2B436DC22}">
      <dgm:prSet/>
      <dgm:spPr/>
      <dgm:t>
        <a:bodyPr/>
        <a:lstStyle/>
        <a:p>
          <a:endParaRPr lang="en-US"/>
        </a:p>
      </dgm:t>
    </dgm:pt>
    <dgm:pt modelId="{864D4BBB-966B-4198-A9E9-F6AE7691C5F8}" type="sibTrans" cxnId="{A0BAB527-259D-4E2C-9BA2-C2E2B436DC22}">
      <dgm:prSet/>
      <dgm:spPr/>
      <dgm:t>
        <a:bodyPr/>
        <a:lstStyle/>
        <a:p>
          <a:endParaRPr lang="en-US"/>
        </a:p>
      </dgm:t>
    </dgm:pt>
    <dgm:pt modelId="{B88265B6-9F3D-4166-8998-0B42974312D6}">
      <dgm:prSet custT="1"/>
      <dgm:spPr/>
      <dgm:t>
        <a:bodyPr/>
        <a:lstStyle/>
        <a:p>
          <a:pPr rtl="0"/>
          <a:r>
            <a:rPr lang="en-US" sz="1800" dirty="0" smtClean="0"/>
            <a:t>Consumer protection</a:t>
          </a:r>
          <a:endParaRPr lang="en-US" sz="1800" dirty="0"/>
        </a:p>
      </dgm:t>
    </dgm:pt>
    <dgm:pt modelId="{793F16E8-BA1D-4EDA-81C9-334EF7E39F07}" type="parTrans" cxnId="{726A5FD7-740D-4DD6-973D-100E6AEEB0BF}">
      <dgm:prSet/>
      <dgm:spPr/>
      <dgm:t>
        <a:bodyPr/>
        <a:lstStyle/>
        <a:p>
          <a:endParaRPr lang="en-US"/>
        </a:p>
      </dgm:t>
    </dgm:pt>
    <dgm:pt modelId="{FAAF1E23-B1D8-420C-BD71-949F995D7F0B}" type="sibTrans" cxnId="{726A5FD7-740D-4DD6-973D-100E6AEEB0BF}">
      <dgm:prSet/>
      <dgm:spPr/>
      <dgm:t>
        <a:bodyPr/>
        <a:lstStyle/>
        <a:p>
          <a:endParaRPr lang="en-US"/>
        </a:p>
      </dgm:t>
    </dgm:pt>
    <dgm:pt modelId="{C1DFADBE-D046-4D27-BCD9-4C130B8A9F62}">
      <dgm:prSet/>
      <dgm:spPr/>
      <dgm:t>
        <a:bodyPr/>
        <a:lstStyle/>
        <a:p>
          <a:pPr rtl="0"/>
          <a:endParaRPr lang="en-US" sz="1300" dirty="0"/>
        </a:p>
      </dgm:t>
    </dgm:pt>
    <dgm:pt modelId="{CABAD834-354C-46A4-A1F3-BC1F2BF5C086}" type="parTrans" cxnId="{1E09BDB9-9E02-4308-B107-E941BF6C88BA}">
      <dgm:prSet/>
      <dgm:spPr/>
      <dgm:t>
        <a:bodyPr/>
        <a:lstStyle/>
        <a:p>
          <a:endParaRPr lang="en-US"/>
        </a:p>
      </dgm:t>
    </dgm:pt>
    <dgm:pt modelId="{271252E2-5448-4481-A1EF-7D03E1CE2D43}" type="sibTrans" cxnId="{1E09BDB9-9E02-4308-B107-E941BF6C88BA}">
      <dgm:prSet/>
      <dgm:spPr/>
      <dgm:t>
        <a:bodyPr/>
        <a:lstStyle/>
        <a:p>
          <a:endParaRPr lang="en-US"/>
        </a:p>
      </dgm:t>
    </dgm:pt>
    <dgm:pt modelId="{8F5B8463-1ED6-4464-A8AD-BA31474905C0}">
      <dgm:prSet custT="1"/>
      <dgm:spPr/>
      <dgm:t>
        <a:bodyPr/>
        <a:lstStyle/>
        <a:p>
          <a:pPr rtl="0"/>
          <a:r>
            <a:rPr lang="en-US" sz="2400" b="1" dirty="0" smtClean="0"/>
            <a:t>Issues </a:t>
          </a:r>
          <a:r>
            <a:rPr lang="en-US" sz="2400" b="1" dirty="0" smtClean="0"/>
            <a:t>professional licenses and exams</a:t>
          </a:r>
          <a:endParaRPr lang="en-US" sz="2400" dirty="0"/>
        </a:p>
      </dgm:t>
    </dgm:pt>
    <dgm:pt modelId="{F68BD982-2947-4096-B834-D456FAF86306}" type="parTrans" cxnId="{01BB3313-A986-43CE-B719-1C78B2889A3D}">
      <dgm:prSet/>
      <dgm:spPr/>
      <dgm:t>
        <a:bodyPr/>
        <a:lstStyle/>
        <a:p>
          <a:endParaRPr lang="en-US"/>
        </a:p>
      </dgm:t>
    </dgm:pt>
    <dgm:pt modelId="{1624C9FE-58F3-42B7-B992-7D2E0FA25062}" type="sibTrans" cxnId="{01BB3313-A986-43CE-B719-1C78B2889A3D}">
      <dgm:prSet/>
      <dgm:spPr/>
      <dgm:t>
        <a:bodyPr/>
        <a:lstStyle/>
        <a:p>
          <a:endParaRPr lang="en-US"/>
        </a:p>
      </dgm:t>
    </dgm:pt>
    <dgm:pt modelId="{E3BFE511-85B5-47A1-9244-777120EDD93C}">
      <dgm:prSet custT="1"/>
      <dgm:spPr/>
      <dgm:t>
        <a:bodyPr/>
        <a:lstStyle/>
        <a:p>
          <a:pPr rtl="0"/>
          <a:r>
            <a:rPr lang="en-US" sz="1800" dirty="0" smtClean="0"/>
            <a:t>Doctors, lawyers, teachers, drivers</a:t>
          </a:r>
          <a:endParaRPr lang="en-US" sz="1800" dirty="0"/>
        </a:p>
      </dgm:t>
    </dgm:pt>
    <dgm:pt modelId="{D560AEE8-1467-49D5-B55B-AD43F9D2E107}" type="parTrans" cxnId="{485ECB8E-121C-426F-8C60-85A7CCB4E8AB}">
      <dgm:prSet/>
      <dgm:spPr/>
      <dgm:t>
        <a:bodyPr/>
        <a:lstStyle/>
        <a:p>
          <a:endParaRPr lang="en-US"/>
        </a:p>
      </dgm:t>
    </dgm:pt>
    <dgm:pt modelId="{202AC090-01D6-419D-9A90-8A60FFDB6D1F}" type="sibTrans" cxnId="{485ECB8E-121C-426F-8C60-85A7CCB4E8AB}">
      <dgm:prSet/>
      <dgm:spPr/>
      <dgm:t>
        <a:bodyPr/>
        <a:lstStyle/>
        <a:p>
          <a:endParaRPr lang="en-US"/>
        </a:p>
      </dgm:t>
    </dgm:pt>
    <dgm:pt modelId="{65804D70-6870-46D8-BBC9-CCDD36C4C77E}">
      <dgm:prSet/>
      <dgm:spPr/>
      <dgm:t>
        <a:bodyPr/>
        <a:lstStyle/>
        <a:p>
          <a:pPr rtl="0"/>
          <a:endParaRPr lang="en-US" sz="1600" b="1" dirty="0"/>
        </a:p>
      </dgm:t>
    </dgm:pt>
    <dgm:pt modelId="{37254C53-3188-4FA4-AEFA-191D57F3E3D2}" type="parTrans" cxnId="{8A4C008F-BBDC-400F-9DE0-8363E64567B0}">
      <dgm:prSet/>
      <dgm:spPr/>
      <dgm:t>
        <a:bodyPr/>
        <a:lstStyle/>
        <a:p>
          <a:endParaRPr lang="en-US"/>
        </a:p>
      </dgm:t>
    </dgm:pt>
    <dgm:pt modelId="{0C87906D-4CC2-498F-85BC-3096FB08EB04}" type="sibTrans" cxnId="{8A4C008F-BBDC-400F-9DE0-8363E64567B0}">
      <dgm:prSet/>
      <dgm:spPr/>
      <dgm:t>
        <a:bodyPr/>
        <a:lstStyle/>
        <a:p>
          <a:endParaRPr lang="en-US"/>
        </a:p>
      </dgm:t>
    </dgm:pt>
    <dgm:pt modelId="{69D0BF84-4DC6-4DCA-AD59-2684594947C7}" type="pres">
      <dgm:prSet presAssocID="{FBF78FB4-7470-49D4-BFC9-65F8C73ADF4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454E502-3B0A-4C62-BF85-8DC0265CE416}" type="pres">
      <dgm:prSet presAssocID="{FBF78FB4-7470-49D4-BFC9-65F8C73ADF46}" presName="pyramid" presStyleLbl="node1" presStyleIdx="0" presStyleCnt="1"/>
      <dgm:spPr/>
    </dgm:pt>
    <dgm:pt modelId="{5FD27AC5-9DC6-4756-880E-E229A1C8FB33}" type="pres">
      <dgm:prSet presAssocID="{FBF78FB4-7470-49D4-BFC9-65F8C73ADF46}" presName="theList" presStyleCnt="0"/>
      <dgm:spPr/>
    </dgm:pt>
    <dgm:pt modelId="{272CA6EB-B537-4B4B-BE22-FE5859EC5CFD}" type="pres">
      <dgm:prSet presAssocID="{83E3A4F2-C9D8-4078-A308-F7361FD73748}" presName="aNode" presStyleLbl="fgAcc1" presStyleIdx="0" presStyleCnt="3" custScaleX="135628" custScaleY="2515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A6A0F5-D370-4979-B654-08A4E6FABD23}" type="pres">
      <dgm:prSet presAssocID="{83E3A4F2-C9D8-4078-A308-F7361FD73748}" presName="aSpace" presStyleCnt="0"/>
      <dgm:spPr/>
    </dgm:pt>
    <dgm:pt modelId="{DAB5874E-3918-49BA-9786-4C301AB4EEA8}" type="pres">
      <dgm:prSet presAssocID="{3AC0D9BB-3305-4480-B577-FF6DACF526D5}" presName="aNode" presStyleLbl="fgAcc1" presStyleIdx="1" presStyleCnt="3" custScaleX="139271" custScaleY="282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A70A7-E7DB-4331-959C-B4F94A016A37}" type="pres">
      <dgm:prSet presAssocID="{3AC0D9BB-3305-4480-B577-FF6DACF526D5}" presName="aSpace" presStyleCnt="0"/>
      <dgm:spPr/>
    </dgm:pt>
    <dgm:pt modelId="{0EA2B7D3-D98E-478F-B674-928C09AB6F04}" type="pres">
      <dgm:prSet presAssocID="{8F5B8463-1ED6-4464-A8AD-BA31474905C0}" presName="aNode" presStyleLbl="fgAcc1" presStyleIdx="2" presStyleCnt="3" custScaleX="139879" custScaleY="2787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A5761B-A823-441B-9E75-0BFA1DC5F570}" type="pres">
      <dgm:prSet presAssocID="{8F5B8463-1ED6-4464-A8AD-BA31474905C0}" presName="aSpace" presStyleCnt="0"/>
      <dgm:spPr/>
    </dgm:pt>
  </dgm:ptLst>
  <dgm:cxnLst>
    <dgm:cxn modelId="{4A436369-244F-420B-BA30-EDDE4778F1BB}" type="presOf" srcId="{C1DFADBE-D046-4D27-BCD9-4C130B8A9F62}" destId="{DAB5874E-3918-49BA-9786-4C301AB4EEA8}" srcOrd="0" destOrd="3" presId="urn:microsoft.com/office/officeart/2005/8/layout/pyramid2"/>
    <dgm:cxn modelId="{38126F5A-9942-46D6-AE95-A0724283462D}" srcId="{FBF78FB4-7470-49D4-BFC9-65F8C73ADF46}" destId="{3AC0D9BB-3305-4480-B577-FF6DACF526D5}" srcOrd="1" destOrd="0" parTransId="{8B7E3FB6-3E23-4FCB-8F12-A6A83BEDEA4F}" sibTransId="{817BB458-B093-4321-BE8D-8F08F732D97A}"/>
    <dgm:cxn modelId="{9846DF42-FB22-4D24-8F3A-4D06026B0694}" srcId="{83E3A4F2-C9D8-4078-A308-F7361FD73748}" destId="{04CB1B03-FCB3-4C1C-A661-18742347CFFC}" srcOrd="0" destOrd="0" parTransId="{9234781E-E8BA-412F-B3FB-8C9602515F44}" sibTransId="{20A98A3A-B883-495F-BE6F-32D0242E35E7}"/>
    <dgm:cxn modelId="{6C8C1E85-E0FC-458F-9A47-1341899047B5}" srcId="{83E3A4F2-C9D8-4078-A308-F7361FD73748}" destId="{D8057BFB-1CBA-4D0C-8902-4C089C658187}" srcOrd="1" destOrd="0" parTransId="{9F2E66AF-3DF0-4C3E-9BC8-D723A628D6F1}" sibTransId="{4C54FC84-4377-409F-A229-9D416D604C64}"/>
    <dgm:cxn modelId="{E1AE8687-B41E-4886-8D0E-22C9BA2C0930}" srcId="{83E3A4F2-C9D8-4078-A308-F7361FD73748}" destId="{99FDDF37-43D0-4EBA-823E-F00A6AFAC265}" srcOrd="2" destOrd="0" parTransId="{27C60458-2713-4E8C-93FF-5347A34902A4}" sibTransId="{DFE35A8A-4954-4A58-92DE-554C37705EF2}"/>
    <dgm:cxn modelId="{9B68DC8A-A8F7-47C5-9999-996046DE99D2}" type="presOf" srcId="{8F5B8463-1ED6-4464-A8AD-BA31474905C0}" destId="{0EA2B7D3-D98E-478F-B674-928C09AB6F04}" srcOrd="0" destOrd="0" presId="urn:microsoft.com/office/officeart/2005/8/layout/pyramid2"/>
    <dgm:cxn modelId="{A0BAB527-259D-4E2C-9BA2-C2E2B436DC22}" srcId="{3AC0D9BB-3305-4480-B577-FF6DACF526D5}" destId="{C30EEC3B-08D7-4FB7-951C-1B293302FF38}" srcOrd="0" destOrd="0" parTransId="{7CE2B14C-172D-4E19-B58F-3754AB834054}" sibTransId="{864D4BBB-966B-4198-A9E9-F6AE7691C5F8}"/>
    <dgm:cxn modelId="{EB2902CE-BBB1-4FFA-9FCA-AB079BDE3144}" type="presOf" srcId="{C30EEC3B-08D7-4FB7-951C-1B293302FF38}" destId="{DAB5874E-3918-49BA-9786-4C301AB4EEA8}" srcOrd="0" destOrd="1" presId="urn:microsoft.com/office/officeart/2005/8/layout/pyramid2"/>
    <dgm:cxn modelId="{69299DCB-1C08-4B17-8ECA-39C51BDB4F1A}" srcId="{FBF78FB4-7470-49D4-BFC9-65F8C73ADF46}" destId="{83E3A4F2-C9D8-4078-A308-F7361FD73748}" srcOrd="0" destOrd="0" parTransId="{BB9FC91F-EF33-4076-B769-113EBC488083}" sibTransId="{CBE35FE0-3D5B-4409-92A8-FB8DE07D300E}"/>
    <dgm:cxn modelId="{1E09BDB9-9E02-4308-B107-E941BF6C88BA}" srcId="{3AC0D9BB-3305-4480-B577-FF6DACF526D5}" destId="{C1DFADBE-D046-4D27-BCD9-4C130B8A9F62}" srcOrd="2" destOrd="0" parTransId="{CABAD834-354C-46A4-A1F3-BC1F2BF5C086}" sibTransId="{271252E2-5448-4481-A1EF-7D03E1CE2D43}"/>
    <dgm:cxn modelId="{485ECB8E-121C-426F-8C60-85A7CCB4E8AB}" srcId="{8F5B8463-1ED6-4464-A8AD-BA31474905C0}" destId="{E3BFE511-85B5-47A1-9244-777120EDD93C}" srcOrd="0" destOrd="0" parTransId="{D560AEE8-1467-49D5-B55B-AD43F9D2E107}" sibTransId="{202AC090-01D6-419D-9A90-8A60FFDB6D1F}"/>
    <dgm:cxn modelId="{01BB3313-A986-43CE-B719-1C78B2889A3D}" srcId="{FBF78FB4-7470-49D4-BFC9-65F8C73ADF46}" destId="{8F5B8463-1ED6-4464-A8AD-BA31474905C0}" srcOrd="2" destOrd="0" parTransId="{F68BD982-2947-4096-B834-D456FAF86306}" sibTransId="{1624C9FE-58F3-42B7-B992-7D2E0FA25062}"/>
    <dgm:cxn modelId="{726A5FD7-740D-4DD6-973D-100E6AEEB0BF}" srcId="{3AC0D9BB-3305-4480-B577-FF6DACF526D5}" destId="{B88265B6-9F3D-4166-8998-0B42974312D6}" srcOrd="1" destOrd="0" parTransId="{793F16E8-BA1D-4EDA-81C9-334EF7E39F07}" sibTransId="{FAAF1E23-B1D8-420C-BD71-949F995D7F0B}"/>
    <dgm:cxn modelId="{88E0133B-1C95-470F-9FCA-2AA5CC3A700C}" type="presOf" srcId="{04CB1B03-FCB3-4C1C-A661-18742347CFFC}" destId="{272CA6EB-B537-4B4B-BE22-FE5859EC5CFD}" srcOrd="0" destOrd="1" presId="urn:microsoft.com/office/officeart/2005/8/layout/pyramid2"/>
    <dgm:cxn modelId="{D8496E8A-2FD6-47A2-BC05-0DC8EC309FB4}" type="presOf" srcId="{B88265B6-9F3D-4166-8998-0B42974312D6}" destId="{DAB5874E-3918-49BA-9786-4C301AB4EEA8}" srcOrd="0" destOrd="2" presId="urn:microsoft.com/office/officeart/2005/8/layout/pyramid2"/>
    <dgm:cxn modelId="{C24AFCC9-9E69-4AE9-AF45-4F6FAA8EC22B}" type="presOf" srcId="{3AC0D9BB-3305-4480-B577-FF6DACF526D5}" destId="{DAB5874E-3918-49BA-9786-4C301AB4EEA8}" srcOrd="0" destOrd="0" presId="urn:microsoft.com/office/officeart/2005/8/layout/pyramid2"/>
    <dgm:cxn modelId="{40F47B16-E840-44E3-B76D-16E942428A09}" type="presOf" srcId="{E3BFE511-85B5-47A1-9244-777120EDD93C}" destId="{0EA2B7D3-D98E-478F-B674-928C09AB6F04}" srcOrd="0" destOrd="1" presId="urn:microsoft.com/office/officeart/2005/8/layout/pyramid2"/>
    <dgm:cxn modelId="{8A4C008F-BBDC-400F-9DE0-8363E64567B0}" srcId="{8F5B8463-1ED6-4464-A8AD-BA31474905C0}" destId="{65804D70-6870-46D8-BBC9-CCDD36C4C77E}" srcOrd="1" destOrd="0" parTransId="{37254C53-3188-4FA4-AEFA-191D57F3E3D2}" sibTransId="{0C87906D-4CC2-498F-85BC-3096FB08EB04}"/>
    <dgm:cxn modelId="{D773090A-17CD-4DFC-9D77-87D15F5C2C58}" type="presOf" srcId="{99FDDF37-43D0-4EBA-823E-F00A6AFAC265}" destId="{272CA6EB-B537-4B4B-BE22-FE5859EC5CFD}" srcOrd="0" destOrd="3" presId="urn:microsoft.com/office/officeart/2005/8/layout/pyramid2"/>
    <dgm:cxn modelId="{087B74B9-C736-48B2-A2C4-8B75FB222F1F}" type="presOf" srcId="{D8057BFB-1CBA-4D0C-8902-4C089C658187}" destId="{272CA6EB-B537-4B4B-BE22-FE5859EC5CFD}" srcOrd="0" destOrd="2" presId="urn:microsoft.com/office/officeart/2005/8/layout/pyramid2"/>
    <dgm:cxn modelId="{542F2849-A266-4E76-A29B-2FECEDD3B99B}" type="presOf" srcId="{83E3A4F2-C9D8-4078-A308-F7361FD73748}" destId="{272CA6EB-B537-4B4B-BE22-FE5859EC5CFD}" srcOrd="0" destOrd="0" presId="urn:microsoft.com/office/officeart/2005/8/layout/pyramid2"/>
    <dgm:cxn modelId="{A1EDE5AD-58D5-4F39-B743-65619AA67DEB}" type="presOf" srcId="{65804D70-6870-46D8-BBC9-CCDD36C4C77E}" destId="{0EA2B7D3-D98E-478F-B674-928C09AB6F04}" srcOrd="0" destOrd="2" presId="urn:microsoft.com/office/officeart/2005/8/layout/pyramid2"/>
    <dgm:cxn modelId="{97A4C671-747D-4AF2-9A99-70FEB01DB668}" type="presOf" srcId="{FBF78FB4-7470-49D4-BFC9-65F8C73ADF46}" destId="{69D0BF84-4DC6-4DCA-AD59-2684594947C7}" srcOrd="0" destOrd="0" presId="urn:microsoft.com/office/officeart/2005/8/layout/pyramid2"/>
    <dgm:cxn modelId="{93FA5EA6-5DA9-4677-A027-090C6FF8138A}" type="presParOf" srcId="{69D0BF84-4DC6-4DCA-AD59-2684594947C7}" destId="{A454E502-3B0A-4C62-BF85-8DC0265CE416}" srcOrd="0" destOrd="0" presId="urn:microsoft.com/office/officeart/2005/8/layout/pyramid2"/>
    <dgm:cxn modelId="{F66A08B9-5199-48AC-A3EA-07127E8F275E}" type="presParOf" srcId="{69D0BF84-4DC6-4DCA-AD59-2684594947C7}" destId="{5FD27AC5-9DC6-4756-880E-E229A1C8FB33}" srcOrd="1" destOrd="0" presId="urn:microsoft.com/office/officeart/2005/8/layout/pyramid2"/>
    <dgm:cxn modelId="{853624B0-23FE-44BB-A3CB-9DA00405364C}" type="presParOf" srcId="{5FD27AC5-9DC6-4756-880E-E229A1C8FB33}" destId="{272CA6EB-B537-4B4B-BE22-FE5859EC5CFD}" srcOrd="0" destOrd="0" presId="urn:microsoft.com/office/officeart/2005/8/layout/pyramid2"/>
    <dgm:cxn modelId="{A8818FC8-2250-4201-B4E9-1021B9B8C1F1}" type="presParOf" srcId="{5FD27AC5-9DC6-4756-880E-E229A1C8FB33}" destId="{6EA6A0F5-D370-4979-B654-08A4E6FABD23}" srcOrd="1" destOrd="0" presId="urn:microsoft.com/office/officeart/2005/8/layout/pyramid2"/>
    <dgm:cxn modelId="{A7AC3DDF-F174-416C-9D2A-1F932A384A73}" type="presParOf" srcId="{5FD27AC5-9DC6-4756-880E-E229A1C8FB33}" destId="{DAB5874E-3918-49BA-9786-4C301AB4EEA8}" srcOrd="2" destOrd="0" presId="urn:microsoft.com/office/officeart/2005/8/layout/pyramid2"/>
    <dgm:cxn modelId="{21702119-E738-47DE-8E3E-ECC5898F16FC}" type="presParOf" srcId="{5FD27AC5-9DC6-4756-880E-E229A1C8FB33}" destId="{CE4A70A7-E7DB-4331-959C-B4F94A016A37}" srcOrd="3" destOrd="0" presId="urn:microsoft.com/office/officeart/2005/8/layout/pyramid2"/>
    <dgm:cxn modelId="{EB59A678-1298-462D-B862-A2794E24FE24}" type="presParOf" srcId="{5FD27AC5-9DC6-4756-880E-E229A1C8FB33}" destId="{0EA2B7D3-D98E-478F-B674-928C09AB6F04}" srcOrd="4" destOrd="0" presId="urn:microsoft.com/office/officeart/2005/8/layout/pyramid2"/>
    <dgm:cxn modelId="{71941D74-E404-4DE7-9A1D-B91D3A68ECE2}" type="presParOf" srcId="{5FD27AC5-9DC6-4756-880E-E229A1C8FB33}" destId="{16A5761B-A823-441B-9E75-0BFA1DC5F570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4737F1-A177-4AF0-A05F-11EBF5F9D8A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AFAF26-4D04-4D8D-90E6-1CE772A457F5}">
      <dgm:prSet custT="1"/>
      <dgm:spPr/>
      <dgm:t>
        <a:bodyPr/>
        <a:lstStyle/>
        <a:p>
          <a:pPr rtl="0"/>
          <a:r>
            <a:rPr lang="en-US" sz="2000" b="1" dirty="0" smtClean="0"/>
            <a:t>Develop waste </a:t>
          </a:r>
          <a:r>
            <a:rPr lang="en-US" sz="1800" b="1" dirty="0" smtClean="0"/>
            <a:t>management</a:t>
          </a:r>
          <a:r>
            <a:rPr lang="en-US" sz="2000" b="1" dirty="0" smtClean="0"/>
            <a:t> systems</a:t>
          </a:r>
          <a:endParaRPr lang="en-US" sz="2000" dirty="0"/>
        </a:p>
      </dgm:t>
    </dgm:pt>
    <dgm:pt modelId="{7F2A888B-BC40-4746-A12A-C0179195FFE2}" type="parTrans" cxnId="{DCD44948-EFDF-4481-8E9C-7356BE230244}">
      <dgm:prSet/>
      <dgm:spPr/>
      <dgm:t>
        <a:bodyPr/>
        <a:lstStyle/>
        <a:p>
          <a:endParaRPr lang="en-US"/>
        </a:p>
      </dgm:t>
    </dgm:pt>
    <dgm:pt modelId="{1D1BD19B-743F-4C80-AAF3-8D7D81EF963B}" type="sibTrans" cxnId="{DCD44948-EFDF-4481-8E9C-7356BE230244}">
      <dgm:prSet/>
      <dgm:spPr/>
      <dgm:t>
        <a:bodyPr/>
        <a:lstStyle/>
        <a:p>
          <a:endParaRPr lang="en-US"/>
        </a:p>
      </dgm:t>
    </dgm:pt>
    <dgm:pt modelId="{33A2507C-F598-4156-8699-396E3AD1CF8E}">
      <dgm:prSet custT="1"/>
      <dgm:spPr/>
      <dgm:t>
        <a:bodyPr/>
        <a:lstStyle/>
        <a:p>
          <a:pPr rtl="0"/>
          <a:r>
            <a:rPr lang="en-US" sz="1800" b="1" dirty="0" smtClean="0"/>
            <a:t>Large corporations submit reports on the likely effect of their industry on the environment</a:t>
          </a:r>
          <a:endParaRPr lang="en-US" sz="1800" dirty="0"/>
        </a:p>
      </dgm:t>
    </dgm:pt>
    <dgm:pt modelId="{4EFCC219-37B8-404F-A238-1C1BC1F60804}" type="parTrans" cxnId="{DFF189D5-9CF5-4C6B-8C21-CD2207721A5A}">
      <dgm:prSet/>
      <dgm:spPr/>
      <dgm:t>
        <a:bodyPr/>
        <a:lstStyle/>
        <a:p>
          <a:endParaRPr lang="en-US"/>
        </a:p>
      </dgm:t>
    </dgm:pt>
    <dgm:pt modelId="{C7CEA683-1EE0-4046-B724-A423CAEF35F4}" type="sibTrans" cxnId="{DFF189D5-9CF5-4C6B-8C21-CD2207721A5A}">
      <dgm:prSet/>
      <dgm:spPr/>
      <dgm:t>
        <a:bodyPr/>
        <a:lstStyle/>
        <a:p>
          <a:endParaRPr lang="en-US"/>
        </a:p>
      </dgm:t>
    </dgm:pt>
    <dgm:pt modelId="{4399E01D-7E0C-4591-AF2C-7D8B09F64D18}">
      <dgm:prSet custT="1"/>
      <dgm:spPr/>
      <dgm:t>
        <a:bodyPr/>
        <a:lstStyle/>
        <a:p>
          <a:pPr rtl="0"/>
          <a:r>
            <a:rPr lang="en-US" sz="1800" b="1" dirty="0" smtClean="0"/>
            <a:t>Companies must obtain permits for air or water pollution or install anti-pollution devices</a:t>
          </a:r>
          <a:endParaRPr lang="en-US" sz="1800" dirty="0"/>
        </a:p>
      </dgm:t>
    </dgm:pt>
    <dgm:pt modelId="{700E94B6-096D-4973-852B-E93378B95136}" type="parTrans" cxnId="{9F0ECF33-B743-4BB1-8F21-FB48DE24831B}">
      <dgm:prSet/>
      <dgm:spPr/>
      <dgm:t>
        <a:bodyPr/>
        <a:lstStyle/>
        <a:p>
          <a:endParaRPr lang="en-US"/>
        </a:p>
      </dgm:t>
    </dgm:pt>
    <dgm:pt modelId="{02F85198-F63F-4078-9600-C6D9FDF88479}" type="sibTrans" cxnId="{9F0ECF33-B743-4BB1-8F21-FB48DE24831B}">
      <dgm:prSet/>
      <dgm:spPr/>
      <dgm:t>
        <a:bodyPr/>
        <a:lstStyle/>
        <a:p>
          <a:endParaRPr lang="en-US"/>
        </a:p>
      </dgm:t>
    </dgm:pt>
    <dgm:pt modelId="{E0060049-D0A1-4B2E-9D40-C166D50AE75D}">
      <dgm:prSet custT="1"/>
      <dgm:spPr/>
      <dgm:t>
        <a:bodyPr/>
        <a:lstStyle/>
        <a:p>
          <a:pPr rtl="0"/>
          <a:r>
            <a:rPr lang="en-US" sz="1800" b="1" dirty="0" smtClean="0"/>
            <a:t>Pollution standards are set to reduce greenhouse gas emissions</a:t>
          </a:r>
          <a:endParaRPr lang="en-US" sz="1800" b="1" dirty="0"/>
        </a:p>
      </dgm:t>
    </dgm:pt>
    <dgm:pt modelId="{1C947F35-AA0D-43C5-AA7F-612F77836DB1}" type="parTrans" cxnId="{08BC92EA-9D19-4668-8BCE-13C8393FC00D}">
      <dgm:prSet/>
      <dgm:spPr/>
      <dgm:t>
        <a:bodyPr/>
        <a:lstStyle/>
        <a:p>
          <a:endParaRPr lang="en-US"/>
        </a:p>
      </dgm:t>
    </dgm:pt>
    <dgm:pt modelId="{474C460B-97F9-453A-A9F4-E963A7832F84}" type="sibTrans" cxnId="{08BC92EA-9D19-4668-8BCE-13C8393FC00D}">
      <dgm:prSet/>
      <dgm:spPr/>
      <dgm:t>
        <a:bodyPr/>
        <a:lstStyle/>
        <a:p>
          <a:endParaRPr lang="en-US"/>
        </a:p>
      </dgm:t>
    </dgm:pt>
    <dgm:pt modelId="{87BBD35D-B9E5-446A-9123-6B49A1503437}" type="pres">
      <dgm:prSet presAssocID="{114737F1-A177-4AF0-A05F-11EBF5F9D8A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79948D-BEA2-4245-9A6C-35AB164F19CB}" type="pres">
      <dgm:prSet presAssocID="{24AFAF26-4D04-4D8D-90E6-1CE772A457F5}" presName="node" presStyleLbl="node1" presStyleIdx="0" presStyleCnt="4" custScaleX="137316" custScaleY="1270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3054E8-31B4-4811-AA50-A5E161BDEBEF}" type="pres">
      <dgm:prSet presAssocID="{1D1BD19B-743F-4C80-AAF3-8D7D81EF963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9125B154-9BCA-4083-BD01-CE4FBB8EEAF7}" type="pres">
      <dgm:prSet presAssocID="{1D1BD19B-743F-4C80-AAF3-8D7D81EF963B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FCE99A3-2121-420A-94E5-5BE74DDAA585}" type="pres">
      <dgm:prSet presAssocID="{33A2507C-F598-4156-8699-396E3AD1CF8E}" presName="node" presStyleLbl="node1" presStyleIdx="1" presStyleCnt="4" custScaleX="156945" custScaleY="146090" custRadScaleRad="111863" custRadScaleInc="-1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CE57FC-EE1C-4676-AC04-27B217D17159}" type="pres">
      <dgm:prSet presAssocID="{C7CEA683-1EE0-4046-B724-A423CAEF35F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D08338D-BA89-4E31-80DE-0F135C5864C6}" type="pres">
      <dgm:prSet presAssocID="{C7CEA683-1EE0-4046-B724-A423CAEF35F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D8CE402-70B5-42C8-B98E-3133C60990C7}" type="pres">
      <dgm:prSet presAssocID="{4399E01D-7E0C-4591-AF2C-7D8B09F64D18}" presName="node" presStyleLbl="node1" presStyleIdx="2" presStyleCnt="4" custScaleX="146784" custScaleY="140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8BA836-967F-46B7-947F-D3830F1236E6}" type="pres">
      <dgm:prSet presAssocID="{02F85198-F63F-4078-9600-C6D9FDF8847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927DA2D-3797-4998-BDAE-B589B771DDD4}" type="pres">
      <dgm:prSet presAssocID="{02F85198-F63F-4078-9600-C6D9FDF8847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893C8CA-CA18-4C25-8D4E-737298B3ACB9}" type="pres">
      <dgm:prSet presAssocID="{E0060049-D0A1-4B2E-9D40-C166D50AE75D}" presName="node" presStyleLbl="node1" presStyleIdx="3" presStyleCnt="4" custScaleX="147408" custScaleY="136622" custRadScaleRad="111177" custRadScaleInc="18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D4A70-5CC5-49A9-BD03-18FD69F8D252}" type="pres">
      <dgm:prSet presAssocID="{474C460B-97F9-453A-A9F4-E963A7832F84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88DAFD5-800F-4950-8518-40B8A3317E8C}" type="pres">
      <dgm:prSet presAssocID="{474C460B-97F9-453A-A9F4-E963A7832F84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10DEB4E0-B451-4421-AA50-949531EF78F1}" type="presOf" srcId="{E0060049-D0A1-4B2E-9D40-C166D50AE75D}" destId="{9893C8CA-CA18-4C25-8D4E-737298B3ACB9}" srcOrd="0" destOrd="0" presId="urn:microsoft.com/office/officeart/2005/8/layout/cycle2"/>
    <dgm:cxn modelId="{E9954DA6-FEA4-4D21-AB68-9D538F21E330}" type="presOf" srcId="{1D1BD19B-743F-4C80-AAF3-8D7D81EF963B}" destId="{9125B154-9BCA-4083-BD01-CE4FBB8EEAF7}" srcOrd="1" destOrd="0" presId="urn:microsoft.com/office/officeart/2005/8/layout/cycle2"/>
    <dgm:cxn modelId="{393DAA45-0498-46E9-B726-668C2B11902D}" type="presOf" srcId="{C7CEA683-1EE0-4046-B724-A423CAEF35F4}" destId="{DFCE57FC-EE1C-4676-AC04-27B217D17159}" srcOrd="0" destOrd="0" presId="urn:microsoft.com/office/officeart/2005/8/layout/cycle2"/>
    <dgm:cxn modelId="{51FA03A7-44A4-4684-BEA9-5DAB6BE19FCD}" type="presOf" srcId="{02F85198-F63F-4078-9600-C6D9FDF88479}" destId="{148BA836-967F-46B7-947F-D3830F1236E6}" srcOrd="0" destOrd="0" presId="urn:microsoft.com/office/officeart/2005/8/layout/cycle2"/>
    <dgm:cxn modelId="{2780C6BA-F01B-4EE6-8134-DA11F826FDCF}" type="presOf" srcId="{4399E01D-7E0C-4591-AF2C-7D8B09F64D18}" destId="{0D8CE402-70B5-42C8-B98E-3133C60990C7}" srcOrd="0" destOrd="0" presId="urn:microsoft.com/office/officeart/2005/8/layout/cycle2"/>
    <dgm:cxn modelId="{E2DF91C6-A5D0-4542-89B4-A7E878A6F6E5}" type="presOf" srcId="{02F85198-F63F-4078-9600-C6D9FDF88479}" destId="{8927DA2D-3797-4998-BDAE-B589B771DDD4}" srcOrd="1" destOrd="0" presId="urn:microsoft.com/office/officeart/2005/8/layout/cycle2"/>
    <dgm:cxn modelId="{835AE217-19A4-4C33-8883-EE9EE35A00AD}" type="presOf" srcId="{24AFAF26-4D04-4D8D-90E6-1CE772A457F5}" destId="{7B79948D-BEA2-4245-9A6C-35AB164F19CB}" srcOrd="0" destOrd="0" presId="urn:microsoft.com/office/officeart/2005/8/layout/cycle2"/>
    <dgm:cxn modelId="{A56C289F-FC1E-463B-9784-10188C16F10F}" type="presOf" srcId="{1D1BD19B-743F-4C80-AAF3-8D7D81EF963B}" destId="{763054E8-31B4-4811-AA50-A5E161BDEBEF}" srcOrd="0" destOrd="0" presId="urn:microsoft.com/office/officeart/2005/8/layout/cycle2"/>
    <dgm:cxn modelId="{DFF189D5-9CF5-4C6B-8C21-CD2207721A5A}" srcId="{114737F1-A177-4AF0-A05F-11EBF5F9D8A2}" destId="{33A2507C-F598-4156-8699-396E3AD1CF8E}" srcOrd="1" destOrd="0" parTransId="{4EFCC219-37B8-404F-A238-1C1BC1F60804}" sibTransId="{C7CEA683-1EE0-4046-B724-A423CAEF35F4}"/>
    <dgm:cxn modelId="{DCD44948-EFDF-4481-8E9C-7356BE230244}" srcId="{114737F1-A177-4AF0-A05F-11EBF5F9D8A2}" destId="{24AFAF26-4D04-4D8D-90E6-1CE772A457F5}" srcOrd="0" destOrd="0" parTransId="{7F2A888B-BC40-4746-A12A-C0179195FFE2}" sibTransId="{1D1BD19B-743F-4C80-AAF3-8D7D81EF963B}"/>
    <dgm:cxn modelId="{62554182-0183-415E-B3A0-BFBA4A36CEE3}" type="presOf" srcId="{474C460B-97F9-453A-A9F4-E963A7832F84}" destId="{AECD4A70-5CC5-49A9-BD03-18FD69F8D252}" srcOrd="0" destOrd="0" presId="urn:microsoft.com/office/officeart/2005/8/layout/cycle2"/>
    <dgm:cxn modelId="{3C5D70FA-17BA-470C-9DE4-99EA37A5D6D0}" type="presOf" srcId="{474C460B-97F9-453A-A9F4-E963A7832F84}" destId="{F88DAFD5-800F-4950-8518-40B8A3317E8C}" srcOrd="1" destOrd="0" presId="urn:microsoft.com/office/officeart/2005/8/layout/cycle2"/>
    <dgm:cxn modelId="{77C45EDC-6D28-47DE-B582-703483E90D91}" type="presOf" srcId="{C7CEA683-1EE0-4046-B724-A423CAEF35F4}" destId="{6D08338D-BA89-4E31-80DE-0F135C5864C6}" srcOrd="1" destOrd="0" presId="urn:microsoft.com/office/officeart/2005/8/layout/cycle2"/>
    <dgm:cxn modelId="{6B2042A5-A10D-4AAA-8A20-9EF5E4B2ACDB}" type="presOf" srcId="{33A2507C-F598-4156-8699-396E3AD1CF8E}" destId="{6FCE99A3-2121-420A-94E5-5BE74DDAA585}" srcOrd="0" destOrd="0" presId="urn:microsoft.com/office/officeart/2005/8/layout/cycle2"/>
    <dgm:cxn modelId="{B5AC750A-2FB8-443C-9BD7-39BAD92C2D3A}" type="presOf" srcId="{114737F1-A177-4AF0-A05F-11EBF5F9D8A2}" destId="{87BBD35D-B9E5-446A-9123-6B49A1503437}" srcOrd="0" destOrd="0" presId="urn:microsoft.com/office/officeart/2005/8/layout/cycle2"/>
    <dgm:cxn modelId="{9F0ECF33-B743-4BB1-8F21-FB48DE24831B}" srcId="{114737F1-A177-4AF0-A05F-11EBF5F9D8A2}" destId="{4399E01D-7E0C-4591-AF2C-7D8B09F64D18}" srcOrd="2" destOrd="0" parTransId="{700E94B6-096D-4973-852B-E93378B95136}" sibTransId="{02F85198-F63F-4078-9600-C6D9FDF88479}"/>
    <dgm:cxn modelId="{08BC92EA-9D19-4668-8BCE-13C8393FC00D}" srcId="{114737F1-A177-4AF0-A05F-11EBF5F9D8A2}" destId="{E0060049-D0A1-4B2E-9D40-C166D50AE75D}" srcOrd="3" destOrd="0" parTransId="{1C947F35-AA0D-43C5-AA7F-612F77836DB1}" sibTransId="{474C460B-97F9-453A-A9F4-E963A7832F84}"/>
    <dgm:cxn modelId="{25B1BAF1-F76E-44FB-9EFF-7ED3BBE18C2B}" type="presParOf" srcId="{87BBD35D-B9E5-446A-9123-6B49A1503437}" destId="{7B79948D-BEA2-4245-9A6C-35AB164F19CB}" srcOrd="0" destOrd="0" presId="urn:microsoft.com/office/officeart/2005/8/layout/cycle2"/>
    <dgm:cxn modelId="{7BD503BA-BF62-4C91-A858-A468D2A0BEFA}" type="presParOf" srcId="{87BBD35D-B9E5-446A-9123-6B49A1503437}" destId="{763054E8-31B4-4811-AA50-A5E161BDEBEF}" srcOrd="1" destOrd="0" presId="urn:microsoft.com/office/officeart/2005/8/layout/cycle2"/>
    <dgm:cxn modelId="{C2471AD0-EAF9-44D2-8E8F-EC23268B18A4}" type="presParOf" srcId="{763054E8-31B4-4811-AA50-A5E161BDEBEF}" destId="{9125B154-9BCA-4083-BD01-CE4FBB8EEAF7}" srcOrd="0" destOrd="0" presId="urn:microsoft.com/office/officeart/2005/8/layout/cycle2"/>
    <dgm:cxn modelId="{9F2668BD-4E1A-4B5D-A5B7-3F3C3DABC90C}" type="presParOf" srcId="{87BBD35D-B9E5-446A-9123-6B49A1503437}" destId="{6FCE99A3-2121-420A-94E5-5BE74DDAA585}" srcOrd="2" destOrd="0" presId="urn:microsoft.com/office/officeart/2005/8/layout/cycle2"/>
    <dgm:cxn modelId="{994C5AB0-98ED-41BD-A4FE-747E39C70BC9}" type="presParOf" srcId="{87BBD35D-B9E5-446A-9123-6B49A1503437}" destId="{DFCE57FC-EE1C-4676-AC04-27B217D17159}" srcOrd="3" destOrd="0" presId="urn:microsoft.com/office/officeart/2005/8/layout/cycle2"/>
    <dgm:cxn modelId="{F72EF9BC-8AE1-4A0E-81D3-23AA44DE7873}" type="presParOf" srcId="{DFCE57FC-EE1C-4676-AC04-27B217D17159}" destId="{6D08338D-BA89-4E31-80DE-0F135C5864C6}" srcOrd="0" destOrd="0" presId="urn:microsoft.com/office/officeart/2005/8/layout/cycle2"/>
    <dgm:cxn modelId="{71E38EBA-95D2-4338-AE79-8583C1AC8FC0}" type="presParOf" srcId="{87BBD35D-B9E5-446A-9123-6B49A1503437}" destId="{0D8CE402-70B5-42C8-B98E-3133C60990C7}" srcOrd="4" destOrd="0" presId="urn:microsoft.com/office/officeart/2005/8/layout/cycle2"/>
    <dgm:cxn modelId="{248B6D0D-C461-4CA1-8D77-31138A69C2B4}" type="presParOf" srcId="{87BBD35D-B9E5-446A-9123-6B49A1503437}" destId="{148BA836-967F-46B7-947F-D3830F1236E6}" srcOrd="5" destOrd="0" presId="urn:microsoft.com/office/officeart/2005/8/layout/cycle2"/>
    <dgm:cxn modelId="{00112032-45E0-4D09-A195-FFBB6843BE7C}" type="presParOf" srcId="{148BA836-967F-46B7-947F-D3830F1236E6}" destId="{8927DA2D-3797-4998-BDAE-B589B771DDD4}" srcOrd="0" destOrd="0" presId="urn:microsoft.com/office/officeart/2005/8/layout/cycle2"/>
    <dgm:cxn modelId="{CB7E14F3-C8FA-4C4E-8F0B-63BB8FF68240}" type="presParOf" srcId="{87BBD35D-B9E5-446A-9123-6B49A1503437}" destId="{9893C8CA-CA18-4C25-8D4E-737298B3ACB9}" srcOrd="6" destOrd="0" presId="urn:microsoft.com/office/officeart/2005/8/layout/cycle2"/>
    <dgm:cxn modelId="{488EB45A-C692-451C-8074-ED4B5486E527}" type="presParOf" srcId="{87BBD35D-B9E5-446A-9123-6B49A1503437}" destId="{AECD4A70-5CC5-49A9-BD03-18FD69F8D252}" srcOrd="7" destOrd="0" presId="urn:microsoft.com/office/officeart/2005/8/layout/cycle2"/>
    <dgm:cxn modelId="{51CA23EC-B732-46EC-9AFE-05F95389028B}" type="presParOf" srcId="{AECD4A70-5CC5-49A9-BD03-18FD69F8D252}" destId="{F88DAFD5-800F-4950-8518-40B8A3317E8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4724F7-4F90-4352-8219-58EA3AD99A8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CE76BC-CE05-43D7-93EE-F2E5498053AC}">
      <dgm:prSet/>
      <dgm:spPr/>
      <dgm:t>
        <a:bodyPr/>
        <a:lstStyle/>
        <a:p>
          <a:pPr rtl="0"/>
          <a:r>
            <a:rPr lang="en-US" b="1" dirty="0" smtClean="0"/>
            <a:t>Regulation of land use and natural resources</a:t>
          </a:r>
          <a:endParaRPr lang="en-US" dirty="0"/>
        </a:p>
      </dgm:t>
    </dgm:pt>
    <dgm:pt modelId="{2DA1285D-59B2-46A9-AC19-8850888F3C66}" type="parTrans" cxnId="{71CC0707-59AD-4F02-96FA-C5E7E2185A7B}">
      <dgm:prSet/>
      <dgm:spPr/>
      <dgm:t>
        <a:bodyPr/>
        <a:lstStyle/>
        <a:p>
          <a:endParaRPr lang="en-US"/>
        </a:p>
      </dgm:t>
    </dgm:pt>
    <dgm:pt modelId="{7AF07FBA-9D1A-460D-8429-2561ECBF8CC6}" type="sibTrans" cxnId="{71CC0707-59AD-4F02-96FA-C5E7E2185A7B}">
      <dgm:prSet/>
      <dgm:spPr/>
      <dgm:t>
        <a:bodyPr/>
        <a:lstStyle/>
        <a:p>
          <a:endParaRPr lang="en-US"/>
        </a:p>
      </dgm:t>
    </dgm:pt>
    <dgm:pt modelId="{3C29C440-5871-4892-8382-0C2DF98E48C5}">
      <dgm:prSet/>
      <dgm:spPr/>
      <dgm:t>
        <a:bodyPr/>
        <a:lstStyle/>
        <a:p>
          <a:pPr rtl="0"/>
          <a:r>
            <a:rPr lang="en-US" b="1" dirty="0" smtClean="0"/>
            <a:t>Lakes, rivers, streams</a:t>
          </a:r>
          <a:endParaRPr lang="en-US" dirty="0"/>
        </a:p>
      </dgm:t>
    </dgm:pt>
    <dgm:pt modelId="{CE50163C-7E1E-499A-AC73-53CDF0C59730}" type="parTrans" cxnId="{66AACE4B-0D1C-4747-919D-04CF2EC0950F}">
      <dgm:prSet/>
      <dgm:spPr/>
      <dgm:t>
        <a:bodyPr/>
        <a:lstStyle/>
        <a:p>
          <a:endParaRPr lang="en-US"/>
        </a:p>
      </dgm:t>
    </dgm:pt>
    <dgm:pt modelId="{0D936C8F-FFF9-4C82-9791-70EDA16622BE}" type="sibTrans" cxnId="{66AACE4B-0D1C-4747-919D-04CF2EC0950F}">
      <dgm:prSet/>
      <dgm:spPr/>
      <dgm:t>
        <a:bodyPr/>
        <a:lstStyle/>
        <a:p>
          <a:endParaRPr lang="en-US"/>
        </a:p>
      </dgm:t>
    </dgm:pt>
    <dgm:pt modelId="{D9D8D8EE-6CE6-4730-8637-BEB516915805}">
      <dgm:prSet/>
      <dgm:spPr/>
      <dgm:t>
        <a:bodyPr/>
        <a:lstStyle/>
        <a:p>
          <a:pPr rtl="0"/>
          <a:r>
            <a:rPr lang="en-US" b="1" dirty="0" smtClean="0"/>
            <a:t>Land, forests, parks</a:t>
          </a:r>
          <a:endParaRPr lang="en-US" dirty="0"/>
        </a:p>
      </dgm:t>
    </dgm:pt>
    <dgm:pt modelId="{F7C204EC-3B64-46DE-9A03-1F170CE68328}" type="parTrans" cxnId="{5894611B-1C14-47FD-ABEB-C232440281E5}">
      <dgm:prSet/>
      <dgm:spPr/>
      <dgm:t>
        <a:bodyPr/>
        <a:lstStyle/>
        <a:p>
          <a:endParaRPr lang="en-US"/>
        </a:p>
      </dgm:t>
    </dgm:pt>
    <dgm:pt modelId="{88A5A6D2-818D-448E-AB4B-D479D15AFC2A}" type="sibTrans" cxnId="{5894611B-1C14-47FD-ABEB-C232440281E5}">
      <dgm:prSet/>
      <dgm:spPr/>
      <dgm:t>
        <a:bodyPr/>
        <a:lstStyle/>
        <a:p>
          <a:endParaRPr lang="en-US"/>
        </a:p>
      </dgm:t>
    </dgm:pt>
    <dgm:pt modelId="{0FA02AD3-A279-4187-B4F8-E81E31328F7A}">
      <dgm:prSet/>
      <dgm:spPr/>
      <dgm:t>
        <a:bodyPr/>
        <a:lstStyle/>
        <a:p>
          <a:pPr rtl="0"/>
          <a:r>
            <a:rPr lang="en-US" b="1" dirty="0" smtClean="0"/>
            <a:t>Oil, natural gas, energy sources</a:t>
          </a:r>
          <a:endParaRPr lang="en-US" dirty="0"/>
        </a:p>
      </dgm:t>
    </dgm:pt>
    <dgm:pt modelId="{1CD52D81-B35E-4AB3-8235-67FCC20697C7}" type="parTrans" cxnId="{BFCAC13A-84CE-452A-B933-93192E3ED192}">
      <dgm:prSet/>
      <dgm:spPr/>
      <dgm:t>
        <a:bodyPr/>
        <a:lstStyle/>
        <a:p>
          <a:endParaRPr lang="en-US"/>
        </a:p>
      </dgm:t>
    </dgm:pt>
    <dgm:pt modelId="{53558DFE-23B5-491C-AF6B-461E68B84B2B}" type="sibTrans" cxnId="{BFCAC13A-84CE-452A-B933-93192E3ED192}">
      <dgm:prSet/>
      <dgm:spPr/>
      <dgm:t>
        <a:bodyPr/>
        <a:lstStyle/>
        <a:p>
          <a:endParaRPr lang="en-US"/>
        </a:p>
      </dgm:t>
    </dgm:pt>
    <dgm:pt modelId="{A6C5595B-840D-4ECE-A83D-E60A18FDD1AE}">
      <dgm:prSet/>
      <dgm:spPr/>
      <dgm:t>
        <a:bodyPr/>
        <a:lstStyle/>
        <a:p>
          <a:pPr rtl="0"/>
          <a:r>
            <a:rPr lang="en-US" b="1" dirty="0" smtClean="0"/>
            <a:t>Wildlife protection and hunting regulation</a:t>
          </a:r>
          <a:endParaRPr lang="en-US" b="1" dirty="0"/>
        </a:p>
      </dgm:t>
    </dgm:pt>
    <dgm:pt modelId="{33985476-3599-4EA1-8BE1-47BC2DA3FEED}" type="parTrans" cxnId="{4BF29A72-DEDB-4892-B421-57ED0189283C}">
      <dgm:prSet/>
      <dgm:spPr/>
      <dgm:t>
        <a:bodyPr/>
        <a:lstStyle/>
        <a:p>
          <a:endParaRPr lang="en-US"/>
        </a:p>
      </dgm:t>
    </dgm:pt>
    <dgm:pt modelId="{B5CED4B3-B8D2-4FD9-81AC-625714E2CE27}" type="sibTrans" cxnId="{4BF29A72-DEDB-4892-B421-57ED0189283C}">
      <dgm:prSet/>
      <dgm:spPr/>
      <dgm:t>
        <a:bodyPr/>
        <a:lstStyle/>
        <a:p>
          <a:endParaRPr lang="en-US"/>
        </a:p>
      </dgm:t>
    </dgm:pt>
    <dgm:pt modelId="{3ABA62DD-B911-44C5-BDDF-A93185C6EEBA}" type="pres">
      <dgm:prSet presAssocID="{5F4724F7-4F90-4352-8219-58EA3AD99A8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AE2F09-3840-4A41-8296-83E36DC07668}" type="pres">
      <dgm:prSet presAssocID="{F5CE76BC-CE05-43D7-93EE-F2E5498053AC}" presName="composite" presStyleCnt="0"/>
      <dgm:spPr/>
    </dgm:pt>
    <dgm:pt modelId="{54F8825D-A34C-43B2-85E2-67C82A617E63}" type="pres">
      <dgm:prSet presAssocID="{F5CE76BC-CE05-43D7-93EE-F2E5498053AC}" presName="parentText" presStyleLbl="alignNode1" presStyleIdx="0" presStyleCnt="1" custScaleX="102146" custScaleY="120863" custLinFactNeighborX="-10510" custLinFactNeighborY="8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F0CB2-59D8-41FF-8752-2C67D961675C}" type="pres">
      <dgm:prSet presAssocID="{F5CE76BC-CE05-43D7-93EE-F2E5498053AC}" presName="descendantText" presStyleLbl="alignAcc1" presStyleIdx="0" presStyleCnt="1" custScaleY="1560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C01F62-85B4-42B3-AEFC-42493753C2E1}" type="presOf" srcId="{D9D8D8EE-6CE6-4730-8637-BEB516915805}" destId="{AD4F0CB2-59D8-41FF-8752-2C67D961675C}" srcOrd="0" destOrd="1" presId="urn:microsoft.com/office/officeart/2005/8/layout/chevron2"/>
    <dgm:cxn modelId="{5894611B-1C14-47FD-ABEB-C232440281E5}" srcId="{F5CE76BC-CE05-43D7-93EE-F2E5498053AC}" destId="{D9D8D8EE-6CE6-4730-8637-BEB516915805}" srcOrd="1" destOrd="0" parTransId="{F7C204EC-3B64-46DE-9A03-1F170CE68328}" sibTransId="{88A5A6D2-818D-448E-AB4B-D479D15AFC2A}"/>
    <dgm:cxn modelId="{F2634815-EF79-4D3D-A8E2-F508510DA0C8}" type="presOf" srcId="{F5CE76BC-CE05-43D7-93EE-F2E5498053AC}" destId="{54F8825D-A34C-43B2-85E2-67C82A617E63}" srcOrd="0" destOrd="0" presId="urn:microsoft.com/office/officeart/2005/8/layout/chevron2"/>
    <dgm:cxn modelId="{748B3389-4628-42EB-8F80-F526B1A4BCB0}" type="presOf" srcId="{5F4724F7-4F90-4352-8219-58EA3AD99A85}" destId="{3ABA62DD-B911-44C5-BDDF-A93185C6EEBA}" srcOrd="0" destOrd="0" presId="urn:microsoft.com/office/officeart/2005/8/layout/chevron2"/>
    <dgm:cxn modelId="{CBD58D7B-10EA-4FCE-A484-1DE25DA88DBC}" type="presOf" srcId="{A6C5595B-840D-4ECE-A83D-E60A18FDD1AE}" destId="{AD4F0CB2-59D8-41FF-8752-2C67D961675C}" srcOrd="0" destOrd="3" presId="urn:microsoft.com/office/officeart/2005/8/layout/chevron2"/>
    <dgm:cxn modelId="{66AACE4B-0D1C-4747-919D-04CF2EC0950F}" srcId="{F5CE76BC-CE05-43D7-93EE-F2E5498053AC}" destId="{3C29C440-5871-4892-8382-0C2DF98E48C5}" srcOrd="0" destOrd="0" parTransId="{CE50163C-7E1E-499A-AC73-53CDF0C59730}" sibTransId="{0D936C8F-FFF9-4C82-9791-70EDA16622BE}"/>
    <dgm:cxn modelId="{FAAC501E-19D1-491F-BFA9-48A93C70042C}" type="presOf" srcId="{0FA02AD3-A279-4187-B4F8-E81E31328F7A}" destId="{AD4F0CB2-59D8-41FF-8752-2C67D961675C}" srcOrd="0" destOrd="2" presId="urn:microsoft.com/office/officeart/2005/8/layout/chevron2"/>
    <dgm:cxn modelId="{71CC0707-59AD-4F02-96FA-C5E7E2185A7B}" srcId="{5F4724F7-4F90-4352-8219-58EA3AD99A85}" destId="{F5CE76BC-CE05-43D7-93EE-F2E5498053AC}" srcOrd="0" destOrd="0" parTransId="{2DA1285D-59B2-46A9-AC19-8850888F3C66}" sibTransId="{7AF07FBA-9D1A-460D-8429-2561ECBF8CC6}"/>
    <dgm:cxn modelId="{645BA54B-CF1A-4D6B-9078-CA779F06EB81}" type="presOf" srcId="{3C29C440-5871-4892-8382-0C2DF98E48C5}" destId="{AD4F0CB2-59D8-41FF-8752-2C67D961675C}" srcOrd="0" destOrd="0" presId="urn:microsoft.com/office/officeart/2005/8/layout/chevron2"/>
    <dgm:cxn modelId="{4BF29A72-DEDB-4892-B421-57ED0189283C}" srcId="{F5CE76BC-CE05-43D7-93EE-F2E5498053AC}" destId="{A6C5595B-840D-4ECE-A83D-E60A18FDD1AE}" srcOrd="3" destOrd="0" parTransId="{33985476-3599-4EA1-8BE1-47BC2DA3FEED}" sibTransId="{B5CED4B3-B8D2-4FD9-81AC-625714E2CE27}"/>
    <dgm:cxn modelId="{BFCAC13A-84CE-452A-B933-93192E3ED192}" srcId="{F5CE76BC-CE05-43D7-93EE-F2E5498053AC}" destId="{0FA02AD3-A279-4187-B4F8-E81E31328F7A}" srcOrd="2" destOrd="0" parTransId="{1CD52D81-B35E-4AB3-8235-67FCC20697C7}" sibTransId="{53558DFE-23B5-491C-AF6B-461E68B84B2B}"/>
    <dgm:cxn modelId="{1556508B-8BF8-4E96-8EC4-B3BFB23A5074}" type="presParOf" srcId="{3ABA62DD-B911-44C5-BDDF-A93185C6EEBA}" destId="{95AE2F09-3840-4A41-8296-83E36DC07668}" srcOrd="0" destOrd="0" presId="urn:microsoft.com/office/officeart/2005/8/layout/chevron2"/>
    <dgm:cxn modelId="{109E47D3-B94A-471C-A7FF-2D16073BD7EC}" type="presParOf" srcId="{95AE2F09-3840-4A41-8296-83E36DC07668}" destId="{54F8825D-A34C-43B2-85E2-67C82A617E63}" srcOrd="0" destOrd="0" presId="urn:microsoft.com/office/officeart/2005/8/layout/chevron2"/>
    <dgm:cxn modelId="{56A014BA-2FF4-4531-8997-DECBAE191D56}" type="presParOf" srcId="{95AE2F09-3840-4A41-8296-83E36DC07668}" destId="{AD4F0CB2-59D8-41FF-8752-2C67D961675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9C7167-A37B-4A74-8620-05FDA5790D45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469CDB-B209-481C-B098-8BF56E8FD55D}">
      <dgm:prSet/>
      <dgm:spPr/>
      <dgm:t>
        <a:bodyPr/>
        <a:lstStyle/>
        <a:p>
          <a:pPr rtl="0"/>
          <a:r>
            <a:rPr lang="en-US" b="1" dirty="0" smtClean="0"/>
            <a:t>Medicaid- medical support for low-income elderly people, low-income families, and the visually and physically impaired</a:t>
          </a:r>
          <a:endParaRPr lang="en-US" dirty="0"/>
        </a:p>
      </dgm:t>
    </dgm:pt>
    <dgm:pt modelId="{258A14E9-B326-4F3D-8B09-8CC06640F150}" type="parTrans" cxnId="{3ADB2F59-305D-4779-909A-60628FE35887}">
      <dgm:prSet/>
      <dgm:spPr/>
      <dgm:t>
        <a:bodyPr/>
        <a:lstStyle/>
        <a:p>
          <a:endParaRPr lang="en-US"/>
        </a:p>
      </dgm:t>
    </dgm:pt>
    <dgm:pt modelId="{50328B65-E842-436C-AE40-26D263FE17A5}" type="sibTrans" cxnId="{3ADB2F59-305D-4779-909A-60628FE35887}">
      <dgm:prSet/>
      <dgm:spPr/>
      <dgm:t>
        <a:bodyPr/>
        <a:lstStyle/>
        <a:p>
          <a:endParaRPr lang="en-US"/>
        </a:p>
      </dgm:t>
    </dgm:pt>
    <dgm:pt modelId="{F35B8878-60B4-4B53-99F5-7150344EBA0B}">
      <dgm:prSet/>
      <dgm:spPr/>
      <dgm:t>
        <a:bodyPr/>
        <a:lstStyle/>
        <a:p>
          <a:pPr rtl="0"/>
          <a:r>
            <a:rPr lang="en-US" b="1" dirty="0" smtClean="0"/>
            <a:t>Funded by both national and state governments</a:t>
          </a:r>
          <a:endParaRPr lang="en-US" dirty="0"/>
        </a:p>
      </dgm:t>
    </dgm:pt>
    <dgm:pt modelId="{362373E5-5638-44B8-B317-912A7635CEFD}" type="parTrans" cxnId="{157583EB-B0B5-4352-B32D-E52E1B381B81}">
      <dgm:prSet/>
      <dgm:spPr/>
      <dgm:t>
        <a:bodyPr/>
        <a:lstStyle/>
        <a:p>
          <a:endParaRPr lang="en-US"/>
        </a:p>
      </dgm:t>
    </dgm:pt>
    <dgm:pt modelId="{BAA0054E-68AB-44E0-8BF3-FD44983E0FA7}" type="sibTrans" cxnId="{157583EB-B0B5-4352-B32D-E52E1B381B81}">
      <dgm:prSet/>
      <dgm:spPr/>
      <dgm:t>
        <a:bodyPr/>
        <a:lstStyle/>
        <a:p>
          <a:endParaRPr lang="en-US"/>
        </a:p>
      </dgm:t>
    </dgm:pt>
    <dgm:pt modelId="{F37DC5E4-D88A-4F0F-A72A-F774A588892E}">
      <dgm:prSet/>
      <dgm:spPr/>
      <dgm:t>
        <a:bodyPr/>
        <a:lstStyle/>
        <a:p>
          <a:pPr rtl="0"/>
          <a:r>
            <a:rPr lang="en-US" b="1" dirty="0" smtClean="0"/>
            <a:t>Welfare programs attempt to provide a temporary remedy </a:t>
          </a:r>
          <a:endParaRPr lang="en-US" dirty="0"/>
        </a:p>
      </dgm:t>
    </dgm:pt>
    <dgm:pt modelId="{CC445991-3A79-42D7-9331-9C88542EF82D}" type="parTrans" cxnId="{5E3A46BD-E223-4CD7-B091-7C33A725F9F5}">
      <dgm:prSet/>
      <dgm:spPr/>
      <dgm:t>
        <a:bodyPr/>
        <a:lstStyle/>
        <a:p>
          <a:endParaRPr lang="en-US"/>
        </a:p>
      </dgm:t>
    </dgm:pt>
    <dgm:pt modelId="{7061650C-589B-4649-AB8E-07FF196D785E}" type="sibTrans" cxnId="{5E3A46BD-E223-4CD7-B091-7C33A725F9F5}">
      <dgm:prSet/>
      <dgm:spPr/>
      <dgm:t>
        <a:bodyPr/>
        <a:lstStyle/>
        <a:p>
          <a:endParaRPr lang="en-US"/>
        </a:p>
      </dgm:t>
    </dgm:pt>
    <dgm:pt modelId="{8CF89D56-47D3-462E-BD80-521E17C4E1EB}">
      <dgm:prSet custT="1"/>
      <dgm:spPr/>
      <dgm:t>
        <a:bodyPr/>
        <a:lstStyle/>
        <a:p>
          <a:pPr rtl="0"/>
          <a:r>
            <a:rPr lang="en-US" sz="2400" b="1" dirty="0" err="1" smtClean="0"/>
            <a:t>Unemploy</a:t>
          </a:r>
          <a:r>
            <a:rPr lang="en-US" sz="2400" b="1" dirty="0" smtClean="0"/>
            <a:t>- </a:t>
          </a:r>
          <a:r>
            <a:rPr lang="en-US" sz="2400" b="1" dirty="0" err="1" smtClean="0"/>
            <a:t>ment</a:t>
          </a:r>
          <a:endParaRPr lang="en-US" sz="1000" dirty="0"/>
        </a:p>
      </dgm:t>
    </dgm:pt>
    <dgm:pt modelId="{F272CF51-6393-4BD8-A3EF-49C5E3ADD7FD}" type="parTrans" cxnId="{6EB457F2-FC56-4D1E-A378-0EEF9D9D04C7}">
      <dgm:prSet/>
      <dgm:spPr/>
      <dgm:t>
        <a:bodyPr/>
        <a:lstStyle/>
        <a:p>
          <a:endParaRPr lang="en-US"/>
        </a:p>
      </dgm:t>
    </dgm:pt>
    <dgm:pt modelId="{D3BFAC0E-F5C0-4F92-866E-6CD6C09CC040}" type="sibTrans" cxnId="{6EB457F2-FC56-4D1E-A378-0EEF9D9D04C7}">
      <dgm:prSet/>
      <dgm:spPr/>
      <dgm:t>
        <a:bodyPr/>
        <a:lstStyle/>
        <a:p>
          <a:endParaRPr lang="en-US"/>
        </a:p>
      </dgm:t>
    </dgm:pt>
    <dgm:pt modelId="{39B6E09F-F525-4419-B0B0-7DB4FDC14E33}">
      <dgm:prSet/>
      <dgm:spPr/>
      <dgm:t>
        <a:bodyPr/>
        <a:lstStyle/>
        <a:p>
          <a:pPr rtl="0"/>
          <a:r>
            <a:rPr lang="en-US" b="1" dirty="0" smtClean="0"/>
            <a:t>Food stamps</a:t>
          </a:r>
          <a:endParaRPr lang="en-US" dirty="0"/>
        </a:p>
      </dgm:t>
    </dgm:pt>
    <dgm:pt modelId="{8264D7CD-F3F2-4747-AF89-ACA67E416684}" type="parTrans" cxnId="{344473DF-D2BC-4949-9D7E-84154B5DDA30}">
      <dgm:prSet/>
      <dgm:spPr/>
      <dgm:t>
        <a:bodyPr/>
        <a:lstStyle/>
        <a:p>
          <a:endParaRPr lang="en-US"/>
        </a:p>
      </dgm:t>
    </dgm:pt>
    <dgm:pt modelId="{F6F3645C-530A-4988-B8F0-E1554CC9AF4D}" type="sibTrans" cxnId="{344473DF-D2BC-4949-9D7E-84154B5DDA30}">
      <dgm:prSet/>
      <dgm:spPr/>
      <dgm:t>
        <a:bodyPr/>
        <a:lstStyle/>
        <a:p>
          <a:endParaRPr lang="en-US"/>
        </a:p>
      </dgm:t>
    </dgm:pt>
    <dgm:pt modelId="{41C77E0C-60A3-42F3-A17F-328F61F99465}" type="pres">
      <dgm:prSet presAssocID="{179C7167-A37B-4A74-8620-05FDA5790D4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C22FD3C-F937-4F85-BC9A-5D2E945DDF44}" type="pres">
      <dgm:prSet presAssocID="{44469CDB-B209-481C-B098-8BF56E8FD55D}" presName="horFlow" presStyleCnt="0"/>
      <dgm:spPr/>
    </dgm:pt>
    <dgm:pt modelId="{3BD76050-676F-46D3-960C-6BFAA45A30C0}" type="pres">
      <dgm:prSet presAssocID="{44469CDB-B209-481C-B098-8BF56E8FD55D}" presName="bigChev" presStyleLbl="node1" presStyleIdx="0" presStyleCnt="3" custScaleX="313150" custScaleY="195824"/>
      <dgm:spPr/>
      <dgm:t>
        <a:bodyPr/>
        <a:lstStyle/>
        <a:p>
          <a:endParaRPr lang="en-US"/>
        </a:p>
      </dgm:t>
    </dgm:pt>
    <dgm:pt modelId="{490F1E26-A0C8-4EEE-BEA6-34800C6731CB}" type="pres">
      <dgm:prSet presAssocID="{44469CDB-B209-481C-B098-8BF56E8FD55D}" presName="vSp" presStyleCnt="0"/>
      <dgm:spPr/>
    </dgm:pt>
    <dgm:pt modelId="{A1BB166A-EFDF-4654-BF2E-ED85C6A8FF62}" type="pres">
      <dgm:prSet presAssocID="{F35B8878-60B4-4B53-99F5-7150344EBA0B}" presName="horFlow" presStyleCnt="0"/>
      <dgm:spPr/>
    </dgm:pt>
    <dgm:pt modelId="{0FBE53A1-0109-48E1-8B98-BAF698C8B509}" type="pres">
      <dgm:prSet presAssocID="{F35B8878-60B4-4B53-99F5-7150344EBA0B}" presName="bigChev" presStyleLbl="node1" presStyleIdx="1" presStyleCnt="3" custScaleX="313629" custScaleY="213106"/>
      <dgm:spPr/>
      <dgm:t>
        <a:bodyPr/>
        <a:lstStyle/>
        <a:p>
          <a:endParaRPr lang="en-US"/>
        </a:p>
      </dgm:t>
    </dgm:pt>
    <dgm:pt modelId="{AAAF75B3-B583-4EAF-85C0-4D1478042F70}" type="pres">
      <dgm:prSet presAssocID="{F35B8878-60B4-4B53-99F5-7150344EBA0B}" presName="vSp" presStyleCnt="0"/>
      <dgm:spPr/>
    </dgm:pt>
    <dgm:pt modelId="{739515FA-0A40-4EE4-869C-86E7C5BB8E18}" type="pres">
      <dgm:prSet presAssocID="{F37DC5E4-D88A-4F0F-A72A-F774A588892E}" presName="horFlow" presStyleCnt="0"/>
      <dgm:spPr/>
    </dgm:pt>
    <dgm:pt modelId="{65384B43-467D-45CE-90C0-63FACC7329A9}" type="pres">
      <dgm:prSet presAssocID="{F37DC5E4-D88A-4F0F-A72A-F774A588892E}" presName="bigChev" presStyleLbl="node1" presStyleIdx="2" presStyleCnt="3" custScaleX="219131" custScaleY="194156"/>
      <dgm:spPr/>
      <dgm:t>
        <a:bodyPr/>
        <a:lstStyle/>
        <a:p>
          <a:endParaRPr lang="en-US"/>
        </a:p>
      </dgm:t>
    </dgm:pt>
    <dgm:pt modelId="{C3FF906C-4746-4F6E-A28F-15C582A4DF79}" type="pres">
      <dgm:prSet presAssocID="{F272CF51-6393-4BD8-A3EF-49C5E3ADD7FD}" presName="parTrans" presStyleCnt="0"/>
      <dgm:spPr/>
    </dgm:pt>
    <dgm:pt modelId="{DE418BE1-F022-4BA7-9358-CCF9FCAEC370}" type="pres">
      <dgm:prSet presAssocID="{8CF89D56-47D3-462E-BD80-521E17C4E1EB}" presName="node" presStyleLbl="alignAccFollowNode1" presStyleIdx="0" presStyleCnt="2" custScaleX="184134" custScaleY="20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FB337-1BB1-4DD7-B002-74096A9408D3}" type="pres">
      <dgm:prSet presAssocID="{D3BFAC0E-F5C0-4F92-866E-6CD6C09CC040}" presName="sibTrans" presStyleCnt="0"/>
      <dgm:spPr/>
    </dgm:pt>
    <dgm:pt modelId="{41CE5592-A212-4032-810A-CB2EB0088B52}" type="pres">
      <dgm:prSet presAssocID="{39B6E09F-F525-4419-B0B0-7DB4FDC14E33}" presName="node" presStyleLbl="alignAccFollowNode1" presStyleIdx="1" presStyleCnt="2" custScaleX="154321" custScaleY="20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5ACBAF-C6FD-4411-AFD8-5AF662BB2F42}" type="presOf" srcId="{39B6E09F-F525-4419-B0B0-7DB4FDC14E33}" destId="{41CE5592-A212-4032-810A-CB2EB0088B52}" srcOrd="0" destOrd="0" presId="urn:microsoft.com/office/officeart/2005/8/layout/lProcess3"/>
    <dgm:cxn modelId="{344473DF-D2BC-4949-9D7E-84154B5DDA30}" srcId="{F37DC5E4-D88A-4F0F-A72A-F774A588892E}" destId="{39B6E09F-F525-4419-B0B0-7DB4FDC14E33}" srcOrd="1" destOrd="0" parTransId="{8264D7CD-F3F2-4747-AF89-ACA67E416684}" sibTransId="{F6F3645C-530A-4988-B8F0-E1554CC9AF4D}"/>
    <dgm:cxn modelId="{5E3A46BD-E223-4CD7-B091-7C33A725F9F5}" srcId="{179C7167-A37B-4A74-8620-05FDA5790D45}" destId="{F37DC5E4-D88A-4F0F-A72A-F774A588892E}" srcOrd="2" destOrd="0" parTransId="{CC445991-3A79-42D7-9331-9C88542EF82D}" sibTransId="{7061650C-589B-4649-AB8E-07FF196D785E}"/>
    <dgm:cxn modelId="{ED1F8E51-57E4-41B4-801F-BFFA568B428D}" type="presOf" srcId="{F37DC5E4-D88A-4F0F-A72A-F774A588892E}" destId="{65384B43-467D-45CE-90C0-63FACC7329A9}" srcOrd="0" destOrd="0" presId="urn:microsoft.com/office/officeart/2005/8/layout/lProcess3"/>
    <dgm:cxn modelId="{6EB457F2-FC56-4D1E-A378-0EEF9D9D04C7}" srcId="{F37DC5E4-D88A-4F0F-A72A-F774A588892E}" destId="{8CF89D56-47D3-462E-BD80-521E17C4E1EB}" srcOrd="0" destOrd="0" parTransId="{F272CF51-6393-4BD8-A3EF-49C5E3ADD7FD}" sibTransId="{D3BFAC0E-F5C0-4F92-866E-6CD6C09CC040}"/>
    <dgm:cxn modelId="{81C4FA3F-CAAC-4CB0-95B5-FFDC398DAFBF}" type="presOf" srcId="{44469CDB-B209-481C-B098-8BF56E8FD55D}" destId="{3BD76050-676F-46D3-960C-6BFAA45A30C0}" srcOrd="0" destOrd="0" presId="urn:microsoft.com/office/officeart/2005/8/layout/lProcess3"/>
    <dgm:cxn modelId="{82FFBF1F-1819-46A6-87D2-36F5B40D8BB9}" type="presOf" srcId="{8CF89D56-47D3-462E-BD80-521E17C4E1EB}" destId="{DE418BE1-F022-4BA7-9358-CCF9FCAEC370}" srcOrd="0" destOrd="0" presId="urn:microsoft.com/office/officeart/2005/8/layout/lProcess3"/>
    <dgm:cxn modelId="{7FB63D22-60D8-40D1-9485-6035A8D2E36B}" type="presOf" srcId="{F35B8878-60B4-4B53-99F5-7150344EBA0B}" destId="{0FBE53A1-0109-48E1-8B98-BAF698C8B509}" srcOrd="0" destOrd="0" presId="urn:microsoft.com/office/officeart/2005/8/layout/lProcess3"/>
    <dgm:cxn modelId="{157583EB-B0B5-4352-B32D-E52E1B381B81}" srcId="{179C7167-A37B-4A74-8620-05FDA5790D45}" destId="{F35B8878-60B4-4B53-99F5-7150344EBA0B}" srcOrd="1" destOrd="0" parTransId="{362373E5-5638-44B8-B317-912A7635CEFD}" sibTransId="{BAA0054E-68AB-44E0-8BF3-FD44983E0FA7}"/>
    <dgm:cxn modelId="{ECFDB7B4-75F2-4309-984D-733AD37892C7}" type="presOf" srcId="{179C7167-A37B-4A74-8620-05FDA5790D45}" destId="{41C77E0C-60A3-42F3-A17F-328F61F99465}" srcOrd="0" destOrd="0" presId="urn:microsoft.com/office/officeart/2005/8/layout/lProcess3"/>
    <dgm:cxn modelId="{3ADB2F59-305D-4779-909A-60628FE35887}" srcId="{179C7167-A37B-4A74-8620-05FDA5790D45}" destId="{44469CDB-B209-481C-B098-8BF56E8FD55D}" srcOrd="0" destOrd="0" parTransId="{258A14E9-B326-4F3D-8B09-8CC06640F150}" sibTransId="{50328B65-E842-436C-AE40-26D263FE17A5}"/>
    <dgm:cxn modelId="{B5FF975F-83A3-4B51-B763-9E5351AF873C}" type="presParOf" srcId="{41C77E0C-60A3-42F3-A17F-328F61F99465}" destId="{0C22FD3C-F937-4F85-BC9A-5D2E945DDF44}" srcOrd="0" destOrd="0" presId="urn:microsoft.com/office/officeart/2005/8/layout/lProcess3"/>
    <dgm:cxn modelId="{CB256078-4C3E-4AD4-9CF7-9F18586D2CD5}" type="presParOf" srcId="{0C22FD3C-F937-4F85-BC9A-5D2E945DDF44}" destId="{3BD76050-676F-46D3-960C-6BFAA45A30C0}" srcOrd="0" destOrd="0" presId="urn:microsoft.com/office/officeart/2005/8/layout/lProcess3"/>
    <dgm:cxn modelId="{CF7C05DC-519E-49DE-B02A-CA8BB1B5B8B8}" type="presParOf" srcId="{41C77E0C-60A3-42F3-A17F-328F61F99465}" destId="{490F1E26-A0C8-4EEE-BEA6-34800C6731CB}" srcOrd="1" destOrd="0" presId="urn:microsoft.com/office/officeart/2005/8/layout/lProcess3"/>
    <dgm:cxn modelId="{4CE6C8CF-A866-4618-948A-1989C2510F53}" type="presParOf" srcId="{41C77E0C-60A3-42F3-A17F-328F61F99465}" destId="{A1BB166A-EFDF-4654-BF2E-ED85C6A8FF62}" srcOrd="2" destOrd="0" presId="urn:microsoft.com/office/officeart/2005/8/layout/lProcess3"/>
    <dgm:cxn modelId="{087A703B-4805-42DD-886A-71E97E6E2116}" type="presParOf" srcId="{A1BB166A-EFDF-4654-BF2E-ED85C6A8FF62}" destId="{0FBE53A1-0109-48E1-8B98-BAF698C8B509}" srcOrd="0" destOrd="0" presId="urn:microsoft.com/office/officeart/2005/8/layout/lProcess3"/>
    <dgm:cxn modelId="{49C2556A-CB84-4D46-9785-F6E83EF7777A}" type="presParOf" srcId="{41C77E0C-60A3-42F3-A17F-328F61F99465}" destId="{AAAF75B3-B583-4EAF-85C0-4D1478042F70}" srcOrd="3" destOrd="0" presId="urn:microsoft.com/office/officeart/2005/8/layout/lProcess3"/>
    <dgm:cxn modelId="{3E89A2D2-A961-450F-AEEB-AA5BBA040E2B}" type="presParOf" srcId="{41C77E0C-60A3-42F3-A17F-328F61F99465}" destId="{739515FA-0A40-4EE4-869C-86E7C5BB8E18}" srcOrd="4" destOrd="0" presId="urn:microsoft.com/office/officeart/2005/8/layout/lProcess3"/>
    <dgm:cxn modelId="{D9B11626-753A-4E45-A931-55188748784F}" type="presParOf" srcId="{739515FA-0A40-4EE4-869C-86E7C5BB8E18}" destId="{65384B43-467D-45CE-90C0-63FACC7329A9}" srcOrd="0" destOrd="0" presId="urn:microsoft.com/office/officeart/2005/8/layout/lProcess3"/>
    <dgm:cxn modelId="{0BCF20DB-9A19-4CBD-B945-D72E2B113A92}" type="presParOf" srcId="{739515FA-0A40-4EE4-869C-86E7C5BB8E18}" destId="{C3FF906C-4746-4F6E-A28F-15C582A4DF79}" srcOrd="1" destOrd="0" presId="urn:microsoft.com/office/officeart/2005/8/layout/lProcess3"/>
    <dgm:cxn modelId="{C9BB89A2-3A19-4C86-A104-10F35E1C974C}" type="presParOf" srcId="{739515FA-0A40-4EE4-869C-86E7C5BB8E18}" destId="{DE418BE1-F022-4BA7-9358-CCF9FCAEC370}" srcOrd="2" destOrd="0" presId="urn:microsoft.com/office/officeart/2005/8/layout/lProcess3"/>
    <dgm:cxn modelId="{DF9B6EEA-C291-4F0C-85B7-567DE9AB7C91}" type="presParOf" srcId="{739515FA-0A40-4EE4-869C-86E7C5BB8E18}" destId="{78EFB337-1BB1-4DD7-B002-74096A9408D3}" srcOrd="3" destOrd="0" presId="urn:microsoft.com/office/officeart/2005/8/layout/lProcess3"/>
    <dgm:cxn modelId="{C138EDD4-8F70-4D41-BF72-5334101BA719}" type="presParOf" srcId="{739515FA-0A40-4EE4-869C-86E7C5BB8E18}" destId="{41CE5592-A212-4032-810A-CB2EB0088B5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562E1F-8DD8-4D77-A903-A70009225C6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8CCB51-36E7-4869-9833-216FD571CBA7}">
      <dgm:prSet custT="1"/>
      <dgm:spPr/>
      <dgm:t>
        <a:bodyPr/>
        <a:lstStyle/>
        <a:p>
          <a:pPr rtl="0"/>
          <a:r>
            <a:rPr lang="en-US" sz="3200" b="1" dirty="0" smtClean="0"/>
            <a:t> Tax goods that go in and out of the state or country (imports and exports)</a:t>
          </a:r>
          <a:endParaRPr lang="en-US" sz="3200" b="1" dirty="0"/>
        </a:p>
      </dgm:t>
    </dgm:pt>
    <dgm:pt modelId="{6BB1BCC6-721A-49F9-B99F-C88BBF170A44}" type="parTrans" cxnId="{2C62F24B-569E-4E0A-A468-83714F28E081}">
      <dgm:prSet/>
      <dgm:spPr/>
      <dgm:t>
        <a:bodyPr/>
        <a:lstStyle/>
        <a:p>
          <a:endParaRPr lang="en-US"/>
        </a:p>
      </dgm:t>
    </dgm:pt>
    <dgm:pt modelId="{E4781D64-DB34-476A-964D-EABA8D4B35C9}" type="sibTrans" cxnId="{2C62F24B-569E-4E0A-A468-83714F28E081}">
      <dgm:prSet/>
      <dgm:spPr/>
      <dgm:t>
        <a:bodyPr/>
        <a:lstStyle/>
        <a:p>
          <a:endParaRPr lang="en-US"/>
        </a:p>
      </dgm:t>
    </dgm:pt>
    <dgm:pt modelId="{9A252C47-4557-4DE9-99D1-671E356670DF}">
      <dgm:prSet custT="1"/>
      <dgm:spPr/>
      <dgm:t>
        <a:bodyPr/>
        <a:lstStyle/>
        <a:p>
          <a:pPr rtl="0"/>
          <a:r>
            <a:rPr lang="en-US" sz="3600" b="1" dirty="0" smtClean="0"/>
            <a:t>Tax federal property</a:t>
          </a:r>
          <a:endParaRPr lang="en-US" sz="3600" b="1" dirty="0"/>
        </a:p>
      </dgm:t>
    </dgm:pt>
    <dgm:pt modelId="{139C9BB0-D5DB-4180-9667-F308D7A647AA}" type="parTrans" cxnId="{67D1C2D7-E368-48E4-B81F-5CFE004E971B}">
      <dgm:prSet/>
      <dgm:spPr/>
      <dgm:t>
        <a:bodyPr/>
        <a:lstStyle/>
        <a:p>
          <a:endParaRPr lang="en-US"/>
        </a:p>
      </dgm:t>
    </dgm:pt>
    <dgm:pt modelId="{1DEB36F8-0FFC-49FF-91EB-79EDA1B90B4B}" type="sibTrans" cxnId="{67D1C2D7-E368-48E4-B81F-5CFE004E971B}">
      <dgm:prSet/>
      <dgm:spPr/>
      <dgm:t>
        <a:bodyPr/>
        <a:lstStyle/>
        <a:p>
          <a:endParaRPr lang="en-US"/>
        </a:p>
      </dgm:t>
    </dgm:pt>
    <dgm:pt modelId="{068D793A-13B7-41E1-9259-027F43E50DCF}">
      <dgm:prSet custT="1"/>
      <dgm:spPr/>
      <dgm:t>
        <a:bodyPr/>
        <a:lstStyle/>
        <a:p>
          <a:pPr rtl="0"/>
          <a:r>
            <a:rPr lang="en-US" sz="2800" b="1" dirty="0" smtClean="0"/>
            <a:t> Use taxing power to deprive people of “equal protection of the law” or life, liberty or property without “due process”</a:t>
          </a:r>
          <a:endParaRPr lang="en-US" sz="2800" b="1" dirty="0"/>
        </a:p>
      </dgm:t>
    </dgm:pt>
    <dgm:pt modelId="{59F58CE1-DACA-47E9-A223-836AD7A9D18E}" type="parTrans" cxnId="{9DDA2484-D53D-453B-89FA-78053B066A9B}">
      <dgm:prSet/>
      <dgm:spPr/>
      <dgm:t>
        <a:bodyPr/>
        <a:lstStyle/>
        <a:p>
          <a:endParaRPr lang="en-US"/>
        </a:p>
      </dgm:t>
    </dgm:pt>
    <dgm:pt modelId="{BFA99FA5-DB5B-468B-A183-24094118F798}" type="sibTrans" cxnId="{9DDA2484-D53D-453B-89FA-78053B066A9B}">
      <dgm:prSet/>
      <dgm:spPr/>
      <dgm:t>
        <a:bodyPr/>
        <a:lstStyle/>
        <a:p>
          <a:endParaRPr lang="en-US"/>
        </a:p>
      </dgm:t>
    </dgm:pt>
    <dgm:pt modelId="{9182FD3A-842E-4E6C-A0B4-2C482767B20A}">
      <dgm:prSet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According to the US Constitution, state and local government CANNOT:</a:t>
          </a:r>
        </a:p>
      </dgm:t>
    </dgm:pt>
    <dgm:pt modelId="{C3937AE8-F90D-4E96-9451-4467D23D2E0E}" type="parTrans" cxnId="{11EEA4E8-3AF2-4B00-A1E4-8296C0B8B384}">
      <dgm:prSet/>
      <dgm:spPr/>
      <dgm:t>
        <a:bodyPr/>
        <a:lstStyle/>
        <a:p>
          <a:endParaRPr lang="en-US"/>
        </a:p>
      </dgm:t>
    </dgm:pt>
    <dgm:pt modelId="{6EA63D8C-9360-4ABE-AB55-65270CB6604F}" type="sibTrans" cxnId="{11EEA4E8-3AF2-4B00-A1E4-8296C0B8B384}">
      <dgm:prSet/>
      <dgm:spPr/>
      <dgm:t>
        <a:bodyPr/>
        <a:lstStyle/>
        <a:p>
          <a:endParaRPr lang="en-US"/>
        </a:p>
      </dgm:t>
    </dgm:pt>
    <dgm:pt modelId="{4AD2246F-3F5D-48F2-B03F-D4CFD86A7440}" type="pres">
      <dgm:prSet presAssocID="{E7562E1F-8DD8-4D77-A903-A70009225C6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6E947F-40C7-4919-B549-D964ED99D138}" type="pres">
      <dgm:prSet presAssocID="{428CCB51-36E7-4869-9833-216FD571CBA7}" presName="composite" presStyleCnt="0"/>
      <dgm:spPr/>
    </dgm:pt>
    <dgm:pt modelId="{B852C80A-20E2-43A8-A324-4F7B144FEA07}" type="pres">
      <dgm:prSet presAssocID="{428CCB51-36E7-4869-9833-216FD571CBA7}" presName="imgShp" presStyleLbl="fgImgPlace1" presStyleIdx="0" presStyleCnt="4"/>
      <dgm:spPr/>
    </dgm:pt>
    <dgm:pt modelId="{6A21085A-348F-4280-A808-3F5F4B763B3C}" type="pres">
      <dgm:prSet presAssocID="{428CCB51-36E7-4869-9833-216FD571CBA7}" presName="txShp" presStyleLbl="node1" presStyleIdx="0" presStyleCnt="4" custFlipVert="1" custScaleX="133519" custScaleY="245389" custLinFactY="100000" custLinFactNeighborX="8280" custLinFactNeighborY="1452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BCF884-7D36-407C-A76C-C6FC943D00A3}" type="pres">
      <dgm:prSet presAssocID="{E4781D64-DB34-476A-964D-EABA8D4B35C9}" presName="spacing" presStyleCnt="0"/>
      <dgm:spPr/>
    </dgm:pt>
    <dgm:pt modelId="{C1C22B5B-A7F4-4BA0-8A39-7115714DE6B2}" type="pres">
      <dgm:prSet presAssocID="{9A252C47-4557-4DE9-99D1-671E356670DF}" presName="composite" presStyleCnt="0"/>
      <dgm:spPr/>
    </dgm:pt>
    <dgm:pt modelId="{6B5D3FDB-E0AB-4E32-90D8-CDECC9309053}" type="pres">
      <dgm:prSet presAssocID="{9A252C47-4557-4DE9-99D1-671E356670DF}" presName="imgShp" presStyleLbl="fgImgPlace1" presStyleIdx="1" presStyleCnt="4" custScaleX="205394" custScaleY="183815" custLinFactX="-33438" custLinFactY="100000" custLinFactNeighborX="-100000" custLinFactNeighborY="131970"/>
      <dgm:spPr/>
    </dgm:pt>
    <dgm:pt modelId="{D6293F62-2641-44B2-8015-A7F1E7132FBD}" type="pres">
      <dgm:prSet presAssocID="{9A252C47-4557-4DE9-99D1-671E356670DF}" presName="txShp" presStyleLbl="node1" presStyleIdx="1" presStyleCnt="4" custScaleX="135106" custScaleY="233041" custLinFactY="100000" custLinFactNeighborX="7788" custLinFactNeighborY="127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5A4186-29CE-4A63-8A64-1CFF12A431A0}" type="pres">
      <dgm:prSet presAssocID="{1DEB36F8-0FFC-49FF-91EB-79EDA1B90B4B}" presName="spacing" presStyleCnt="0"/>
      <dgm:spPr/>
    </dgm:pt>
    <dgm:pt modelId="{79866AA8-5F32-490E-90F4-59E8252129A3}" type="pres">
      <dgm:prSet presAssocID="{068D793A-13B7-41E1-9259-027F43E50DCF}" presName="composite" presStyleCnt="0"/>
      <dgm:spPr/>
    </dgm:pt>
    <dgm:pt modelId="{E2803006-B9F4-4D87-BEA9-8AB46272825D}" type="pres">
      <dgm:prSet presAssocID="{068D793A-13B7-41E1-9259-027F43E50DCF}" presName="imgShp" presStyleLbl="fgImgPlace1" presStyleIdx="2" presStyleCnt="4" custScaleX="211101" custScaleY="177701" custLinFactX="-56817" custLinFactY="100000" custLinFactNeighborX="-100000" custLinFactNeighborY="104668"/>
      <dgm:spPr/>
    </dgm:pt>
    <dgm:pt modelId="{CF90F988-67DE-40D6-948C-32D92D523F7E}" type="pres">
      <dgm:prSet presAssocID="{068D793A-13B7-41E1-9259-027F43E50DCF}" presName="txShp" presStyleLbl="node1" presStyleIdx="2" presStyleCnt="4" custScaleX="136971" custScaleY="252818" custLinFactY="100000" custLinFactNeighborX="7435" custLinFactNeighborY="112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5921D1-1F55-402D-BA9B-60995A865E97}" type="pres">
      <dgm:prSet presAssocID="{BFA99FA5-DB5B-468B-A183-24094118F798}" presName="spacing" presStyleCnt="0"/>
      <dgm:spPr/>
    </dgm:pt>
    <dgm:pt modelId="{52330486-A4C5-4207-BC25-0EC5B89CA121}" type="pres">
      <dgm:prSet presAssocID="{9182FD3A-842E-4E6C-A0B4-2C482767B20A}" presName="composite" presStyleCnt="0"/>
      <dgm:spPr/>
    </dgm:pt>
    <dgm:pt modelId="{8B57DF8B-597F-4CE6-B98F-3EDFFEDAB743}" type="pres">
      <dgm:prSet presAssocID="{9182FD3A-842E-4E6C-A0B4-2C482767B20A}" presName="imgShp" presStyleLbl="fgImgPlace1" presStyleIdx="3" presStyleCnt="4" custScaleX="204211" custScaleY="195924" custLinFactX="-63897" custLinFactY="-251951" custLinFactNeighborX="-100000" custLinFactNeighborY="-300000"/>
      <dgm:spPr/>
    </dgm:pt>
    <dgm:pt modelId="{8E20A955-3A0C-4BB9-9503-4675D7CA3166}" type="pres">
      <dgm:prSet presAssocID="{9182FD3A-842E-4E6C-A0B4-2C482767B20A}" presName="txShp" presStyleLbl="node1" presStyleIdx="3" presStyleCnt="4" custScaleX="102807" custScaleY="237231" custLinFactY="-400000" custLinFactNeighborX="-25669" custLinFactNeighborY="-484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DA2484-D53D-453B-89FA-78053B066A9B}" srcId="{E7562E1F-8DD8-4D77-A903-A70009225C66}" destId="{068D793A-13B7-41E1-9259-027F43E50DCF}" srcOrd="2" destOrd="0" parTransId="{59F58CE1-DACA-47E9-A223-836AD7A9D18E}" sibTransId="{BFA99FA5-DB5B-468B-A183-24094118F798}"/>
    <dgm:cxn modelId="{2A778EDE-1442-4E63-B6DA-FC8E03A2643B}" type="presOf" srcId="{428CCB51-36E7-4869-9833-216FD571CBA7}" destId="{6A21085A-348F-4280-A808-3F5F4B763B3C}" srcOrd="0" destOrd="0" presId="urn:microsoft.com/office/officeart/2005/8/layout/vList3"/>
    <dgm:cxn modelId="{D579D572-C7E3-4145-8BD2-001967DC887B}" type="presOf" srcId="{9182FD3A-842E-4E6C-A0B4-2C482767B20A}" destId="{8E20A955-3A0C-4BB9-9503-4675D7CA3166}" srcOrd="0" destOrd="0" presId="urn:microsoft.com/office/officeart/2005/8/layout/vList3"/>
    <dgm:cxn modelId="{67D1C2D7-E368-48E4-B81F-5CFE004E971B}" srcId="{E7562E1F-8DD8-4D77-A903-A70009225C66}" destId="{9A252C47-4557-4DE9-99D1-671E356670DF}" srcOrd="1" destOrd="0" parTransId="{139C9BB0-D5DB-4180-9667-F308D7A647AA}" sibTransId="{1DEB36F8-0FFC-49FF-91EB-79EDA1B90B4B}"/>
    <dgm:cxn modelId="{11EEA4E8-3AF2-4B00-A1E4-8296C0B8B384}" srcId="{E7562E1F-8DD8-4D77-A903-A70009225C66}" destId="{9182FD3A-842E-4E6C-A0B4-2C482767B20A}" srcOrd="3" destOrd="0" parTransId="{C3937AE8-F90D-4E96-9451-4467D23D2E0E}" sibTransId="{6EA63D8C-9360-4ABE-AB55-65270CB6604F}"/>
    <dgm:cxn modelId="{D27116A2-CC0F-4D89-A43D-A717E129602E}" type="presOf" srcId="{E7562E1F-8DD8-4D77-A903-A70009225C66}" destId="{4AD2246F-3F5D-48F2-B03F-D4CFD86A7440}" srcOrd="0" destOrd="0" presId="urn:microsoft.com/office/officeart/2005/8/layout/vList3"/>
    <dgm:cxn modelId="{2C62F24B-569E-4E0A-A468-83714F28E081}" srcId="{E7562E1F-8DD8-4D77-A903-A70009225C66}" destId="{428CCB51-36E7-4869-9833-216FD571CBA7}" srcOrd="0" destOrd="0" parTransId="{6BB1BCC6-721A-49F9-B99F-C88BBF170A44}" sibTransId="{E4781D64-DB34-476A-964D-EABA8D4B35C9}"/>
    <dgm:cxn modelId="{19D01159-AD38-4885-8691-0D13B1BAD248}" type="presOf" srcId="{068D793A-13B7-41E1-9259-027F43E50DCF}" destId="{CF90F988-67DE-40D6-948C-32D92D523F7E}" srcOrd="0" destOrd="0" presId="urn:microsoft.com/office/officeart/2005/8/layout/vList3"/>
    <dgm:cxn modelId="{A836E1EB-0678-4689-8058-F5FC4AA6DD3E}" type="presOf" srcId="{9A252C47-4557-4DE9-99D1-671E356670DF}" destId="{D6293F62-2641-44B2-8015-A7F1E7132FBD}" srcOrd="0" destOrd="0" presId="urn:microsoft.com/office/officeart/2005/8/layout/vList3"/>
    <dgm:cxn modelId="{29B3CEDD-223E-49AD-BDE4-2D23D1ED9D66}" type="presParOf" srcId="{4AD2246F-3F5D-48F2-B03F-D4CFD86A7440}" destId="{936E947F-40C7-4919-B549-D964ED99D138}" srcOrd="0" destOrd="0" presId="urn:microsoft.com/office/officeart/2005/8/layout/vList3"/>
    <dgm:cxn modelId="{65A9BA00-B8B1-444A-B58D-BBBF20839816}" type="presParOf" srcId="{936E947F-40C7-4919-B549-D964ED99D138}" destId="{B852C80A-20E2-43A8-A324-4F7B144FEA07}" srcOrd="0" destOrd="0" presId="urn:microsoft.com/office/officeart/2005/8/layout/vList3"/>
    <dgm:cxn modelId="{146B01BD-A8A9-4C37-A33E-3EF832B3A8FF}" type="presParOf" srcId="{936E947F-40C7-4919-B549-D964ED99D138}" destId="{6A21085A-348F-4280-A808-3F5F4B763B3C}" srcOrd="1" destOrd="0" presId="urn:microsoft.com/office/officeart/2005/8/layout/vList3"/>
    <dgm:cxn modelId="{FE646FB3-05D7-416B-9784-9425CB956580}" type="presParOf" srcId="{4AD2246F-3F5D-48F2-B03F-D4CFD86A7440}" destId="{88BCF884-7D36-407C-A76C-C6FC943D00A3}" srcOrd="1" destOrd="0" presId="urn:microsoft.com/office/officeart/2005/8/layout/vList3"/>
    <dgm:cxn modelId="{DE637339-827C-473E-9A43-E25D6D3B3688}" type="presParOf" srcId="{4AD2246F-3F5D-48F2-B03F-D4CFD86A7440}" destId="{C1C22B5B-A7F4-4BA0-8A39-7115714DE6B2}" srcOrd="2" destOrd="0" presId="urn:microsoft.com/office/officeart/2005/8/layout/vList3"/>
    <dgm:cxn modelId="{059C6596-0D3B-40E2-9BFC-F6EB3B77F0B2}" type="presParOf" srcId="{C1C22B5B-A7F4-4BA0-8A39-7115714DE6B2}" destId="{6B5D3FDB-E0AB-4E32-90D8-CDECC9309053}" srcOrd="0" destOrd="0" presId="urn:microsoft.com/office/officeart/2005/8/layout/vList3"/>
    <dgm:cxn modelId="{DD6BD6B1-1C1D-48F2-8BF9-ED9ED3EF64CF}" type="presParOf" srcId="{C1C22B5B-A7F4-4BA0-8A39-7115714DE6B2}" destId="{D6293F62-2641-44B2-8015-A7F1E7132FBD}" srcOrd="1" destOrd="0" presId="urn:microsoft.com/office/officeart/2005/8/layout/vList3"/>
    <dgm:cxn modelId="{706D279C-E81C-43E7-B87D-5F4D3DE8DBCE}" type="presParOf" srcId="{4AD2246F-3F5D-48F2-B03F-D4CFD86A7440}" destId="{675A4186-29CE-4A63-8A64-1CFF12A431A0}" srcOrd="3" destOrd="0" presId="urn:microsoft.com/office/officeart/2005/8/layout/vList3"/>
    <dgm:cxn modelId="{0DD514B3-CBE8-4991-8510-80EA59ED25B0}" type="presParOf" srcId="{4AD2246F-3F5D-48F2-B03F-D4CFD86A7440}" destId="{79866AA8-5F32-490E-90F4-59E8252129A3}" srcOrd="4" destOrd="0" presId="urn:microsoft.com/office/officeart/2005/8/layout/vList3"/>
    <dgm:cxn modelId="{DAC3693A-34AC-4CA9-B0C6-5634084A7B26}" type="presParOf" srcId="{79866AA8-5F32-490E-90F4-59E8252129A3}" destId="{E2803006-B9F4-4D87-BEA9-8AB46272825D}" srcOrd="0" destOrd="0" presId="urn:microsoft.com/office/officeart/2005/8/layout/vList3"/>
    <dgm:cxn modelId="{62B3F5F0-1339-44F2-83ED-68236601E5B8}" type="presParOf" srcId="{79866AA8-5F32-490E-90F4-59E8252129A3}" destId="{CF90F988-67DE-40D6-948C-32D92D523F7E}" srcOrd="1" destOrd="0" presId="urn:microsoft.com/office/officeart/2005/8/layout/vList3"/>
    <dgm:cxn modelId="{7DC1808A-5085-4A95-9C71-A19B5985D437}" type="presParOf" srcId="{4AD2246F-3F5D-48F2-B03F-D4CFD86A7440}" destId="{835921D1-1F55-402D-BA9B-60995A865E97}" srcOrd="5" destOrd="0" presId="urn:microsoft.com/office/officeart/2005/8/layout/vList3"/>
    <dgm:cxn modelId="{ABD4ADEC-4D0F-463C-A85D-8857A2CF42B7}" type="presParOf" srcId="{4AD2246F-3F5D-48F2-B03F-D4CFD86A7440}" destId="{52330486-A4C5-4207-BC25-0EC5B89CA121}" srcOrd="6" destOrd="0" presId="urn:microsoft.com/office/officeart/2005/8/layout/vList3"/>
    <dgm:cxn modelId="{10F6FEBA-A449-4B7B-A608-E63A9CC42EDF}" type="presParOf" srcId="{52330486-A4C5-4207-BC25-0EC5B89CA121}" destId="{8B57DF8B-597F-4CE6-B98F-3EDFFEDAB743}" srcOrd="0" destOrd="0" presId="urn:microsoft.com/office/officeart/2005/8/layout/vList3"/>
    <dgm:cxn modelId="{CE45A65C-79C2-4F03-8292-617D8C6F8BC3}" type="presParOf" srcId="{52330486-A4C5-4207-BC25-0EC5B89CA121}" destId="{8E20A955-3A0C-4BB9-9503-4675D7CA316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4DC033-BA53-4C24-BFAA-D391341306B4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050DD50-8343-4F76-B3A9-54A40A3FBC24}">
      <dgm:prSet/>
      <dgm:spPr/>
      <dgm:t>
        <a:bodyPr/>
        <a:lstStyle/>
        <a:p>
          <a:pPr rtl="0"/>
          <a:r>
            <a:rPr lang="en-US" b="1" dirty="0" smtClean="0"/>
            <a:t>Sales Tax</a:t>
          </a:r>
          <a:endParaRPr lang="en-US" b="1" dirty="0"/>
        </a:p>
      </dgm:t>
    </dgm:pt>
    <dgm:pt modelId="{08C14086-7D0E-41B6-9E0A-1FDB0D3AF81F}" type="parTrans" cxnId="{599ABAF2-2A66-44E7-9F37-335D144B416A}">
      <dgm:prSet/>
      <dgm:spPr/>
      <dgm:t>
        <a:bodyPr/>
        <a:lstStyle/>
        <a:p>
          <a:endParaRPr lang="en-US"/>
        </a:p>
      </dgm:t>
    </dgm:pt>
    <dgm:pt modelId="{941B2FD1-86A1-42F7-85E0-66C2B2161EBE}" type="sibTrans" cxnId="{599ABAF2-2A66-44E7-9F37-335D144B416A}">
      <dgm:prSet/>
      <dgm:spPr/>
      <dgm:t>
        <a:bodyPr/>
        <a:lstStyle/>
        <a:p>
          <a:endParaRPr lang="en-US"/>
        </a:p>
      </dgm:t>
    </dgm:pt>
    <dgm:pt modelId="{6244ECF9-D98F-4EF8-B14F-8C0BD476CC6E}">
      <dgm:prSet/>
      <dgm:spPr/>
      <dgm:t>
        <a:bodyPr/>
        <a:lstStyle/>
        <a:p>
          <a:pPr rtl="0"/>
          <a:r>
            <a:rPr lang="en-US" b="1" dirty="0" smtClean="0"/>
            <a:t>General: household items, cars, clothing, etc.</a:t>
          </a:r>
          <a:endParaRPr lang="en-US" b="1" dirty="0"/>
        </a:p>
      </dgm:t>
    </dgm:pt>
    <dgm:pt modelId="{CCF90114-20FB-4593-AA14-70CD5561C416}" type="parTrans" cxnId="{4E021FCB-FAC6-4C16-AB72-EAF04CDCDD84}">
      <dgm:prSet/>
      <dgm:spPr/>
      <dgm:t>
        <a:bodyPr/>
        <a:lstStyle/>
        <a:p>
          <a:endParaRPr lang="en-US"/>
        </a:p>
      </dgm:t>
    </dgm:pt>
    <dgm:pt modelId="{68F45DBD-E63E-43B9-9BFA-8691EEE8E5CB}" type="sibTrans" cxnId="{4E021FCB-FAC6-4C16-AB72-EAF04CDCDD84}">
      <dgm:prSet/>
      <dgm:spPr/>
      <dgm:t>
        <a:bodyPr/>
        <a:lstStyle/>
        <a:p>
          <a:endParaRPr lang="en-US"/>
        </a:p>
      </dgm:t>
    </dgm:pt>
    <dgm:pt modelId="{480DF21B-4E06-4D70-AE9A-25B21798A593}">
      <dgm:prSet/>
      <dgm:spPr/>
      <dgm:t>
        <a:bodyPr/>
        <a:lstStyle/>
        <a:p>
          <a:pPr rtl="0"/>
          <a:r>
            <a:rPr lang="en-US" b="1" dirty="0" smtClean="0"/>
            <a:t>Selective/excise: cigarettes, liquor, gas, etc.</a:t>
          </a:r>
          <a:endParaRPr lang="en-US" b="1" dirty="0"/>
        </a:p>
      </dgm:t>
    </dgm:pt>
    <dgm:pt modelId="{829F70DD-A35A-4076-8F8A-611935021DD5}" type="parTrans" cxnId="{708196E7-26C4-42CE-A135-853599E7D7E6}">
      <dgm:prSet/>
      <dgm:spPr/>
      <dgm:t>
        <a:bodyPr/>
        <a:lstStyle/>
        <a:p>
          <a:endParaRPr lang="en-US"/>
        </a:p>
      </dgm:t>
    </dgm:pt>
    <dgm:pt modelId="{D5BFD999-8FF1-4607-859F-048B41A8B3F5}" type="sibTrans" cxnId="{708196E7-26C4-42CE-A135-853599E7D7E6}">
      <dgm:prSet/>
      <dgm:spPr/>
      <dgm:t>
        <a:bodyPr/>
        <a:lstStyle/>
        <a:p>
          <a:endParaRPr lang="en-US"/>
        </a:p>
      </dgm:t>
    </dgm:pt>
    <dgm:pt modelId="{2CC33C63-D67D-4D3B-A217-1BDF8A7C3D82}">
      <dgm:prSet/>
      <dgm:spPr/>
      <dgm:t>
        <a:bodyPr/>
        <a:lstStyle/>
        <a:p>
          <a:pPr rtl="0"/>
          <a:r>
            <a:rPr lang="en-US" b="1" dirty="0" smtClean="0"/>
            <a:t>Income Tax</a:t>
          </a:r>
          <a:endParaRPr lang="en-US" b="1" dirty="0"/>
        </a:p>
      </dgm:t>
    </dgm:pt>
    <dgm:pt modelId="{E5677DC9-A7D8-4D1D-9898-02988010798A}" type="parTrans" cxnId="{4E6DCBB0-A3B6-4282-9D6F-5C2A18C54C9A}">
      <dgm:prSet/>
      <dgm:spPr/>
      <dgm:t>
        <a:bodyPr/>
        <a:lstStyle/>
        <a:p>
          <a:endParaRPr lang="en-US"/>
        </a:p>
      </dgm:t>
    </dgm:pt>
    <dgm:pt modelId="{45923D9E-D5E8-4C37-9C54-4D5CF63AB9E4}" type="sibTrans" cxnId="{4E6DCBB0-A3B6-4282-9D6F-5C2A18C54C9A}">
      <dgm:prSet/>
      <dgm:spPr/>
      <dgm:t>
        <a:bodyPr/>
        <a:lstStyle/>
        <a:p>
          <a:endParaRPr lang="en-US"/>
        </a:p>
      </dgm:t>
    </dgm:pt>
    <dgm:pt modelId="{6305D299-C7A1-4616-87FE-12BD79A38651}">
      <dgm:prSet/>
      <dgm:spPr/>
      <dgm:t>
        <a:bodyPr/>
        <a:lstStyle/>
        <a:p>
          <a:pPr rtl="0"/>
          <a:r>
            <a:rPr lang="en-US" b="1" dirty="0" smtClean="0"/>
            <a:t>Progressive tax: percentage rises as income rises</a:t>
          </a:r>
          <a:endParaRPr lang="en-US" b="1" dirty="0"/>
        </a:p>
      </dgm:t>
    </dgm:pt>
    <dgm:pt modelId="{1A28A574-F42F-4082-B540-BA5503734740}" type="parTrans" cxnId="{D5D1E5AE-C6EB-470E-AE09-A8B55DB7BAAC}">
      <dgm:prSet/>
      <dgm:spPr/>
      <dgm:t>
        <a:bodyPr/>
        <a:lstStyle/>
        <a:p>
          <a:endParaRPr lang="en-US"/>
        </a:p>
      </dgm:t>
    </dgm:pt>
    <dgm:pt modelId="{5F97A7E2-0A10-4773-884A-21BF52CF55B1}" type="sibTrans" cxnId="{D5D1E5AE-C6EB-470E-AE09-A8B55DB7BAAC}">
      <dgm:prSet/>
      <dgm:spPr/>
      <dgm:t>
        <a:bodyPr/>
        <a:lstStyle/>
        <a:p>
          <a:endParaRPr lang="en-US"/>
        </a:p>
      </dgm:t>
    </dgm:pt>
    <dgm:pt modelId="{808C3F8F-7793-4B0D-87C6-852A5A6619BD}">
      <dgm:prSet/>
      <dgm:spPr/>
      <dgm:t>
        <a:bodyPr/>
        <a:lstStyle/>
        <a:p>
          <a:pPr rtl="0"/>
          <a:r>
            <a:rPr lang="en-US" b="1" dirty="0" smtClean="0"/>
            <a:t>Proportional tax: taxes are same rate regardless of income (ex: fixed 10%)</a:t>
          </a:r>
          <a:endParaRPr lang="en-US" b="1" dirty="0"/>
        </a:p>
      </dgm:t>
    </dgm:pt>
    <dgm:pt modelId="{103FF1D8-F9B0-45D2-80AB-7948FBE0DB3A}" type="parTrans" cxnId="{24863380-3243-43C7-A90C-0B3688722749}">
      <dgm:prSet/>
      <dgm:spPr/>
      <dgm:t>
        <a:bodyPr/>
        <a:lstStyle/>
        <a:p>
          <a:endParaRPr lang="en-US"/>
        </a:p>
      </dgm:t>
    </dgm:pt>
    <dgm:pt modelId="{158C4FC9-2578-4A73-ABB1-6C19548BED29}" type="sibTrans" cxnId="{24863380-3243-43C7-A90C-0B3688722749}">
      <dgm:prSet/>
      <dgm:spPr/>
      <dgm:t>
        <a:bodyPr/>
        <a:lstStyle/>
        <a:p>
          <a:endParaRPr lang="en-US"/>
        </a:p>
      </dgm:t>
    </dgm:pt>
    <dgm:pt modelId="{15A2CDE4-EFFE-4E6E-80AD-863DAE3C002D}" type="pres">
      <dgm:prSet presAssocID="{804DC033-BA53-4C24-BFAA-D391341306B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4F639AA-8170-493B-89E1-FB9773AD0094}" type="pres">
      <dgm:prSet presAssocID="{1050DD50-8343-4F76-B3A9-54A40A3FBC24}" presName="root" presStyleCnt="0"/>
      <dgm:spPr/>
    </dgm:pt>
    <dgm:pt modelId="{DBFB1F78-D890-41B4-B276-3BCC7E354DD7}" type="pres">
      <dgm:prSet presAssocID="{1050DD50-8343-4F76-B3A9-54A40A3FBC24}" presName="rootComposite" presStyleCnt="0"/>
      <dgm:spPr/>
    </dgm:pt>
    <dgm:pt modelId="{CFDCF553-2547-4AEB-A708-A9279E95E6EB}" type="pres">
      <dgm:prSet presAssocID="{1050DD50-8343-4F76-B3A9-54A40A3FBC24}" presName="rootText" presStyleLbl="node1" presStyleIdx="0" presStyleCnt="2"/>
      <dgm:spPr/>
      <dgm:t>
        <a:bodyPr/>
        <a:lstStyle/>
        <a:p>
          <a:endParaRPr lang="en-US"/>
        </a:p>
      </dgm:t>
    </dgm:pt>
    <dgm:pt modelId="{06D39183-8153-434C-9B06-DA54379C071D}" type="pres">
      <dgm:prSet presAssocID="{1050DD50-8343-4F76-B3A9-54A40A3FBC24}" presName="rootConnector" presStyleLbl="node1" presStyleIdx="0" presStyleCnt="2"/>
      <dgm:spPr/>
      <dgm:t>
        <a:bodyPr/>
        <a:lstStyle/>
        <a:p>
          <a:endParaRPr lang="en-US"/>
        </a:p>
      </dgm:t>
    </dgm:pt>
    <dgm:pt modelId="{AE9CF683-6CB9-4897-B974-0FF21C6BED63}" type="pres">
      <dgm:prSet presAssocID="{1050DD50-8343-4F76-B3A9-54A40A3FBC24}" presName="childShape" presStyleCnt="0"/>
      <dgm:spPr/>
    </dgm:pt>
    <dgm:pt modelId="{C98FFC04-900D-44D5-BE3B-BD0C900F5BF0}" type="pres">
      <dgm:prSet presAssocID="{CCF90114-20FB-4593-AA14-70CD5561C416}" presName="Name13" presStyleLbl="parChTrans1D2" presStyleIdx="0" presStyleCnt="4"/>
      <dgm:spPr/>
      <dgm:t>
        <a:bodyPr/>
        <a:lstStyle/>
        <a:p>
          <a:endParaRPr lang="en-US"/>
        </a:p>
      </dgm:t>
    </dgm:pt>
    <dgm:pt modelId="{DB5C8F03-D1DC-4175-B7E0-6E2EB893E10C}" type="pres">
      <dgm:prSet presAssocID="{6244ECF9-D98F-4EF8-B14F-8C0BD476CC6E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7865F-4F4B-402F-9555-DDE474752E64}" type="pres">
      <dgm:prSet presAssocID="{829F70DD-A35A-4076-8F8A-611935021DD5}" presName="Name13" presStyleLbl="parChTrans1D2" presStyleIdx="1" presStyleCnt="4"/>
      <dgm:spPr/>
      <dgm:t>
        <a:bodyPr/>
        <a:lstStyle/>
        <a:p>
          <a:endParaRPr lang="en-US"/>
        </a:p>
      </dgm:t>
    </dgm:pt>
    <dgm:pt modelId="{66BC6B6E-0029-4D77-876C-1F03439982F2}" type="pres">
      <dgm:prSet presAssocID="{480DF21B-4E06-4D70-AE9A-25B21798A59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501907-4037-498B-9D67-DBD509330E31}" type="pres">
      <dgm:prSet presAssocID="{2CC33C63-D67D-4D3B-A217-1BDF8A7C3D82}" presName="root" presStyleCnt="0"/>
      <dgm:spPr/>
    </dgm:pt>
    <dgm:pt modelId="{AFC23874-1A82-445C-B652-9AFF05B82C75}" type="pres">
      <dgm:prSet presAssocID="{2CC33C63-D67D-4D3B-A217-1BDF8A7C3D82}" presName="rootComposite" presStyleCnt="0"/>
      <dgm:spPr/>
    </dgm:pt>
    <dgm:pt modelId="{6FAFFCB2-FBF7-4841-B135-322E2AD9D258}" type="pres">
      <dgm:prSet presAssocID="{2CC33C63-D67D-4D3B-A217-1BDF8A7C3D82}" presName="rootText" presStyleLbl="node1" presStyleIdx="1" presStyleCnt="2"/>
      <dgm:spPr/>
      <dgm:t>
        <a:bodyPr/>
        <a:lstStyle/>
        <a:p>
          <a:endParaRPr lang="en-US"/>
        </a:p>
      </dgm:t>
    </dgm:pt>
    <dgm:pt modelId="{F41D1CAD-A125-43BD-8BBF-86733D5CE84D}" type="pres">
      <dgm:prSet presAssocID="{2CC33C63-D67D-4D3B-A217-1BDF8A7C3D82}" presName="rootConnector" presStyleLbl="node1" presStyleIdx="1" presStyleCnt="2"/>
      <dgm:spPr/>
      <dgm:t>
        <a:bodyPr/>
        <a:lstStyle/>
        <a:p>
          <a:endParaRPr lang="en-US"/>
        </a:p>
      </dgm:t>
    </dgm:pt>
    <dgm:pt modelId="{75D74AAC-21B7-4CDF-9CA3-EE397F2978F1}" type="pres">
      <dgm:prSet presAssocID="{2CC33C63-D67D-4D3B-A217-1BDF8A7C3D82}" presName="childShape" presStyleCnt="0"/>
      <dgm:spPr/>
    </dgm:pt>
    <dgm:pt modelId="{2DDDB049-F15A-403B-A374-CE91936DF0FE}" type="pres">
      <dgm:prSet presAssocID="{1A28A574-F42F-4082-B540-BA5503734740}" presName="Name13" presStyleLbl="parChTrans1D2" presStyleIdx="2" presStyleCnt="4"/>
      <dgm:spPr/>
      <dgm:t>
        <a:bodyPr/>
        <a:lstStyle/>
        <a:p>
          <a:endParaRPr lang="en-US"/>
        </a:p>
      </dgm:t>
    </dgm:pt>
    <dgm:pt modelId="{6677489A-68B5-4275-8085-93D7CFEB8A07}" type="pres">
      <dgm:prSet presAssocID="{6305D299-C7A1-4616-87FE-12BD79A38651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C3162-A84C-4D98-B7A6-85AB534BD2FC}" type="pres">
      <dgm:prSet presAssocID="{103FF1D8-F9B0-45D2-80AB-7948FBE0DB3A}" presName="Name13" presStyleLbl="parChTrans1D2" presStyleIdx="3" presStyleCnt="4"/>
      <dgm:spPr/>
      <dgm:t>
        <a:bodyPr/>
        <a:lstStyle/>
        <a:p>
          <a:endParaRPr lang="en-US"/>
        </a:p>
      </dgm:t>
    </dgm:pt>
    <dgm:pt modelId="{5B17A034-5551-4095-A469-6EE0EBC08B9B}" type="pres">
      <dgm:prSet presAssocID="{808C3F8F-7793-4B0D-87C6-852A5A6619BD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BD932A-107B-4526-B60E-BC53D6EDC022}" type="presOf" srcId="{829F70DD-A35A-4076-8F8A-611935021DD5}" destId="{F0C7865F-4F4B-402F-9555-DDE474752E64}" srcOrd="0" destOrd="0" presId="urn:microsoft.com/office/officeart/2005/8/layout/hierarchy3"/>
    <dgm:cxn modelId="{4E6DCBB0-A3B6-4282-9D6F-5C2A18C54C9A}" srcId="{804DC033-BA53-4C24-BFAA-D391341306B4}" destId="{2CC33C63-D67D-4D3B-A217-1BDF8A7C3D82}" srcOrd="1" destOrd="0" parTransId="{E5677DC9-A7D8-4D1D-9898-02988010798A}" sibTransId="{45923D9E-D5E8-4C37-9C54-4D5CF63AB9E4}"/>
    <dgm:cxn modelId="{8C287B26-28D2-488A-A9F5-69F042415789}" type="presOf" srcId="{2CC33C63-D67D-4D3B-A217-1BDF8A7C3D82}" destId="{F41D1CAD-A125-43BD-8BBF-86733D5CE84D}" srcOrd="1" destOrd="0" presId="urn:microsoft.com/office/officeart/2005/8/layout/hierarchy3"/>
    <dgm:cxn modelId="{F22804FD-58EA-4008-A635-81ACD220E7B5}" type="presOf" srcId="{1050DD50-8343-4F76-B3A9-54A40A3FBC24}" destId="{06D39183-8153-434C-9B06-DA54379C071D}" srcOrd="1" destOrd="0" presId="urn:microsoft.com/office/officeart/2005/8/layout/hierarchy3"/>
    <dgm:cxn modelId="{977274A1-AA06-42C0-8CF6-2C801D83FF3E}" type="presOf" srcId="{808C3F8F-7793-4B0D-87C6-852A5A6619BD}" destId="{5B17A034-5551-4095-A469-6EE0EBC08B9B}" srcOrd="0" destOrd="0" presId="urn:microsoft.com/office/officeart/2005/8/layout/hierarchy3"/>
    <dgm:cxn modelId="{CCD33905-9C6B-4482-A2AC-ADC2FB6E4828}" type="presOf" srcId="{6244ECF9-D98F-4EF8-B14F-8C0BD476CC6E}" destId="{DB5C8F03-D1DC-4175-B7E0-6E2EB893E10C}" srcOrd="0" destOrd="0" presId="urn:microsoft.com/office/officeart/2005/8/layout/hierarchy3"/>
    <dgm:cxn modelId="{A7CB450D-A474-41EF-8856-2CB804D14FE7}" type="presOf" srcId="{6305D299-C7A1-4616-87FE-12BD79A38651}" destId="{6677489A-68B5-4275-8085-93D7CFEB8A07}" srcOrd="0" destOrd="0" presId="urn:microsoft.com/office/officeart/2005/8/layout/hierarchy3"/>
    <dgm:cxn modelId="{24863380-3243-43C7-A90C-0B3688722749}" srcId="{2CC33C63-D67D-4D3B-A217-1BDF8A7C3D82}" destId="{808C3F8F-7793-4B0D-87C6-852A5A6619BD}" srcOrd="1" destOrd="0" parTransId="{103FF1D8-F9B0-45D2-80AB-7948FBE0DB3A}" sibTransId="{158C4FC9-2578-4A73-ABB1-6C19548BED29}"/>
    <dgm:cxn modelId="{BC95E5EE-D99E-4F98-AA49-DD60E1C4CB61}" type="presOf" srcId="{1A28A574-F42F-4082-B540-BA5503734740}" destId="{2DDDB049-F15A-403B-A374-CE91936DF0FE}" srcOrd="0" destOrd="0" presId="urn:microsoft.com/office/officeart/2005/8/layout/hierarchy3"/>
    <dgm:cxn modelId="{DBE04619-11A0-4D38-92BE-FAA836BD3E32}" type="presOf" srcId="{CCF90114-20FB-4593-AA14-70CD5561C416}" destId="{C98FFC04-900D-44D5-BE3B-BD0C900F5BF0}" srcOrd="0" destOrd="0" presId="urn:microsoft.com/office/officeart/2005/8/layout/hierarchy3"/>
    <dgm:cxn modelId="{708196E7-26C4-42CE-A135-853599E7D7E6}" srcId="{1050DD50-8343-4F76-B3A9-54A40A3FBC24}" destId="{480DF21B-4E06-4D70-AE9A-25B21798A593}" srcOrd="1" destOrd="0" parTransId="{829F70DD-A35A-4076-8F8A-611935021DD5}" sibTransId="{D5BFD999-8FF1-4607-859F-048B41A8B3F5}"/>
    <dgm:cxn modelId="{599ABAF2-2A66-44E7-9F37-335D144B416A}" srcId="{804DC033-BA53-4C24-BFAA-D391341306B4}" destId="{1050DD50-8343-4F76-B3A9-54A40A3FBC24}" srcOrd="0" destOrd="0" parTransId="{08C14086-7D0E-41B6-9E0A-1FDB0D3AF81F}" sibTransId="{941B2FD1-86A1-42F7-85E0-66C2B2161EBE}"/>
    <dgm:cxn modelId="{3E710142-34C1-457C-A9C1-D0B300EA17A8}" type="presOf" srcId="{1050DD50-8343-4F76-B3A9-54A40A3FBC24}" destId="{CFDCF553-2547-4AEB-A708-A9279E95E6EB}" srcOrd="0" destOrd="0" presId="urn:microsoft.com/office/officeart/2005/8/layout/hierarchy3"/>
    <dgm:cxn modelId="{4E021FCB-FAC6-4C16-AB72-EAF04CDCDD84}" srcId="{1050DD50-8343-4F76-B3A9-54A40A3FBC24}" destId="{6244ECF9-D98F-4EF8-B14F-8C0BD476CC6E}" srcOrd="0" destOrd="0" parTransId="{CCF90114-20FB-4593-AA14-70CD5561C416}" sibTransId="{68F45DBD-E63E-43B9-9BFA-8691EEE8E5CB}"/>
    <dgm:cxn modelId="{94C62ACA-4638-4215-8B28-A81441569DB0}" type="presOf" srcId="{480DF21B-4E06-4D70-AE9A-25B21798A593}" destId="{66BC6B6E-0029-4D77-876C-1F03439982F2}" srcOrd="0" destOrd="0" presId="urn:microsoft.com/office/officeart/2005/8/layout/hierarchy3"/>
    <dgm:cxn modelId="{11021FEF-421D-472C-BC98-2ABBCE32FFFA}" type="presOf" srcId="{804DC033-BA53-4C24-BFAA-D391341306B4}" destId="{15A2CDE4-EFFE-4E6E-80AD-863DAE3C002D}" srcOrd="0" destOrd="0" presId="urn:microsoft.com/office/officeart/2005/8/layout/hierarchy3"/>
    <dgm:cxn modelId="{406FDFEF-E25D-4C61-8C55-6031A0F8CC85}" type="presOf" srcId="{103FF1D8-F9B0-45D2-80AB-7948FBE0DB3A}" destId="{D5EC3162-A84C-4D98-B7A6-85AB534BD2FC}" srcOrd="0" destOrd="0" presId="urn:microsoft.com/office/officeart/2005/8/layout/hierarchy3"/>
    <dgm:cxn modelId="{CE7E2814-00E5-4273-8B46-817D6B92222F}" type="presOf" srcId="{2CC33C63-D67D-4D3B-A217-1BDF8A7C3D82}" destId="{6FAFFCB2-FBF7-4841-B135-322E2AD9D258}" srcOrd="0" destOrd="0" presId="urn:microsoft.com/office/officeart/2005/8/layout/hierarchy3"/>
    <dgm:cxn modelId="{D5D1E5AE-C6EB-470E-AE09-A8B55DB7BAAC}" srcId="{2CC33C63-D67D-4D3B-A217-1BDF8A7C3D82}" destId="{6305D299-C7A1-4616-87FE-12BD79A38651}" srcOrd="0" destOrd="0" parTransId="{1A28A574-F42F-4082-B540-BA5503734740}" sibTransId="{5F97A7E2-0A10-4773-884A-21BF52CF55B1}"/>
    <dgm:cxn modelId="{B42282A3-85DD-45B8-8D32-614CB854CE62}" type="presParOf" srcId="{15A2CDE4-EFFE-4E6E-80AD-863DAE3C002D}" destId="{A4F639AA-8170-493B-89E1-FB9773AD0094}" srcOrd="0" destOrd="0" presId="urn:microsoft.com/office/officeart/2005/8/layout/hierarchy3"/>
    <dgm:cxn modelId="{D1452AD4-686B-47C3-AC41-4BBDD84CB504}" type="presParOf" srcId="{A4F639AA-8170-493B-89E1-FB9773AD0094}" destId="{DBFB1F78-D890-41B4-B276-3BCC7E354DD7}" srcOrd="0" destOrd="0" presId="urn:microsoft.com/office/officeart/2005/8/layout/hierarchy3"/>
    <dgm:cxn modelId="{479C0E1C-93BF-4AAA-BF3C-5B38B826D46F}" type="presParOf" srcId="{DBFB1F78-D890-41B4-B276-3BCC7E354DD7}" destId="{CFDCF553-2547-4AEB-A708-A9279E95E6EB}" srcOrd="0" destOrd="0" presId="urn:microsoft.com/office/officeart/2005/8/layout/hierarchy3"/>
    <dgm:cxn modelId="{3BBF3849-D9CD-4763-8ED8-D6A66C6D3FE2}" type="presParOf" srcId="{DBFB1F78-D890-41B4-B276-3BCC7E354DD7}" destId="{06D39183-8153-434C-9B06-DA54379C071D}" srcOrd="1" destOrd="0" presId="urn:microsoft.com/office/officeart/2005/8/layout/hierarchy3"/>
    <dgm:cxn modelId="{FC63BD6F-56DC-47DA-8FB9-820C0239D497}" type="presParOf" srcId="{A4F639AA-8170-493B-89E1-FB9773AD0094}" destId="{AE9CF683-6CB9-4897-B974-0FF21C6BED63}" srcOrd="1" destOrd="0" presId="urn:microsoft.com/office/officeart/2005/8/layout/hierarchy3"/>
    <dgm:cxn modelId="{2C345184-43AB-4451-A309-FC97E1F74868}" type="presParOf" srcId="{AE9CF683-6CB9-4897-B974-0FF21C6BED63}" destId="{C98FFC04-900D-44D5-BE3B-BD0C900F5BF0}" srcOrd="0" destOrd="0" presId="urn:microsoft.com/office/officeart/2005/8/layout/hierarchy3"/>
    <dgm:cxn modelId="{09172D20-CA7E-4E23-BD2E-D9A2552C83B8}" type="presParOf" srcId="{AE9CF683-6CB9-4897-B974-0FF21C6BED63}" destId="{DB5C8F03-D1DC-4175-B7E0-6E2EB893E10C}" srcOrd="1" destOrd="0" presId="urn:microsoft.com/office/officeart/2005/8/layout/hierarchy3"/>
    <dgm:cxn modelId="{8EE0FAB1-8D7D-48B6-A920-BD9289DA53C1}" type="presParOf" srcId="{AE9CF683-6CB9-4897-B974-0FF21C6BED63}" destId="{F0C7865F-4F4B-402F-9555-DDE474752E64}" srcOrd="2" destOrd="0" presId="urn:microsoft.com/office/officeart/2005/8/layout/hierarchy3"/>
    <dgm:cxn modelId="{E5726166-AF18-4432-87CC-C22BD08F3013}" type="presParOf" srcId="{AE9CF683-6CB9-4897-B974-0FF21C6BED63}" destId="{66BC6B6E-0029-4D77-876C-1F03439982F2}" srcOrd="3" destOrd="0" presId="urn:microsoft.com/office/officeart/2005/8/layout/hierarchy3"/>
    <dgm:cxn modelId="{9EB494CD-CB05-45D8-AFB8-AECD2DDD3294}" type="presParOf" srcId="{15A2CDE4-EFFE-4E6E-80AD-863DAE3C002D}" destId="{EC501907-4037-498B-9D67-DBD509330E31}" srcOrd="1" destOrd="0" presId="urn:microsoft.com/office/officeart/2005/8/layout/hierarchy3"/>
    <dgm:cxn modelId="{01713DB3-4D99-41B0-BC0F-CC8101792447}" type="presParOf" srcId="{EC501907-4037-498B-9D67-DBD509330E31}" destId="{AFC23874-1A82-445C-B652-9AFF05B82C75}" srcOrd="0" destOrd="0" presId="urn:microsoft.com/office/officeart/2005/8/layout/hierarchy3"/>
    <dgm:cxn modelId="{54500F14-CD6F-47FC-81EE-0648B872EF54}" type="presParOf" srcId="{AFC23874-1A82-445C-B652-9AFF05B82C75}" destId="{6FAFFCB2-FBF7-4841-B135-322E2AD9D258}" srcOrd="0" destOrd="0" presId="urn:microsoft.com/office/officeart/2005/8/layout/hierarchy3"/>
    <dgm:cxn modelId="{5CFBFE60-A313-4670-938D-EEF9E66EF9DF}" type="presParOf" srcId="{AFC23874-1A82-445C-B652-9AFF05B82C75}" destId="{F41D1CAD-A125-43BD-8BBF-86733D5CE84D}" srcOrd="1" destOrd="0" presId="urn:microsoft.com/office/officeart/2005/8/layout/hierarchy3"/>
    <dgm:cxn modelId="{A9353B7C-5D36-422E-91B6-9A474B27A130}" type="presParOf" srcId="{EC501907-4037-498B-9D67-DBD509330E31}" destId="{75D74AAC-21B7-4CDF-9CA3-EE397F2978F1}" srcOrd="1" destOrd="0" presId="urn:microsoft.com/office/officeart/2005/8/layout/hierarchy3"/>
    <dgm:cxn modelId="{73768A69-6F1A-4FA6-8285-54613D7B2C12}" type="presParOf" srcId="{75D74AAC-21B7-4CDF-9CA3-EE397F2978F1}" destId="{2DDDB049-F15A-403B-A374-CE91936DF0FE}" srcOrd="0" destOrd="0" presId="urn:microsoft.com/office/officeart/2005/8/layout/hierarchy3"/>
    <dgm:cxn modelId="{D55BED2B-82B2-4478-8E11-43635D1E46A4}" type="presParOf" srcId="{75D74AAC-21B7-4CDF-9CA3-EE397F2978F1}" destId="{6677489A-68B5-4275-8085-93D7CFEB8A07}" srcOrd="1" destOrd="0" presId="urn:microsoft.com/office/officeart/2005/8/layout/hierarchy3"/>
    <dgm:cxn modelId="{E66C6C99-4336-46B7-A1FA-438A8060FFD0}" type="presParOf" srcId="{75D74AAC-21B7-4CDF-9CA3-EE397F2978F1}" destId="{D5EC3162-A84C-4D98-B7A6-85AB534BD2FC}" srcOrd="2" destOrd="0" presId="urn:microsoft.com/office/officeart/2005/8/layout/hierarchy3"/>
    <dgm:cxn modelId="{09321DEE-6668-47FF-BDBF-DB04462D021D}" type="presParOf" srcId="{75D74AAC-21B7-4CDF-9CA3-EE397F2978F1}" destId="{5B17A034-5551-4095-A469-6EE0EBC08B9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54E502-3B0A-4C62-BF85-8DC0265CE416}">
      <dsp:nvSpPr>
        <dsp:cNvPr id="0" name=""/>
        <dsp:cNvSpPr/>
      </dsp:nvSpPr>
      <dsp:spPr>
        <a:xfrm>
          <a:off x="523870" y="0"/>
          <a:ext cx="5791200" cy="57912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2CA6EB-B537-4B4B-BE22-FE5859EC5CFD}">
      <dsp:nvSpPr>
        <dsp:cNvPr id="0" name=""/>
        <dsp:cNvSpPr/>
      </dsp:nvSpPr>
      <dsp:spPr>
        <a:xfrm>
          <a:off x="2748901" y="580881"/>
          <a:ext cx="5105417" cy="13698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The state regulates monetary policy</a:t>
          </a:r>
          <a:endParaRPr lang="en-US" sz="2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Limits interest rates that banks can charge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Limits insurance rates (car, renter, home owner)</a:t>
          </a:r>
          <a:endParaRPr lang="en-US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</dsp:txBody>
      <dsp:txXfrm>
        <a:off x="2748901" y="580881"/>
        <a:ext cx="5105417" cy="1369832"/>
      </dsp:txXfrm>
    </dsp:sp>
    <dsp:sp modelId="{DAB5874E-3918-49BA-9786-4C301AB4EEA8}">
      <dsp:nvSpPr>
        <dsp:cNvPr id="0" name=""/>
        <dsp:cNvSpPr/>
      </dsp:nvSpPr>
      <dsp:spPr>
        <a:xfrm>
          <a:off x="2680335" y="2018791"/>
          <a:ext cx="5242550" cy="15372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Regulates public utilities (necessities)</a:t>
          </a:r>
          <a:endParaRPr lang="en-US" sz="2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If a company wants to provide a service in a state, they must abide by the state’s regulations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Consumer protection</a:t>
          </a:r>
          <a:endParaRPr lang="en-US" sz="18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dirty="0"/>
        </a:p>
      </dsp:txBody>
      <dsp:txXfrm>
        <a:off x="2680335" y="2018791"/>
        <a:ext cx="5242550" cy="1537238"/>
      </dsp:txXfrm>
    </dsp:sp>
    <dsp:sp modelId="{0EA2B7D3-D98E-478F-B674-928C09AB6F04}">
      <dsp:nvSpPr>
        <dsp:cNvPr id="0" name=""/>
        <dsp:cNvSpPr/>
      </dsp:nvSpPr>
      <dsp:spPr>
        <a:xfrm>
          <a:off x="2668892" y="3624107"/>
          <a:ext cx="5265437" cy="15181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Issues </a:t>
          </a:r>
          <a:r>
            <a:rPr lang="en-US" sz="2400" b="1" kern="1200" dirty="0" smtClean="0"/>
            <a:t>professional licenses and exams</a:t>
          </a:r>
          <a:endParaRPr lang="en-US" sz="2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Doctors, lawyers, teachers, drivers</a:t>
          </a:r>
          <a:endParaRPr lang="en-US" sz="18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</dsp:txBody>
      <dsp:txXfrm>
        <a:off x="2668892" y="3624107"/>
        <a:ext cx="5265437" cy="15181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79948D-BEA2-4245-9A6C-35AB164F19CB}">
      <dsp:nvSpPr>
        <dsp:cNvPr id="0" name=""/>
        <dsp:cNvSpPr/>
      </dsp:nvSpPr>
      <dsp:spPr>
        <a:xfrm>
          <a:off x="3199841" y="-269035"/>
          <a:ext cx="2210358" cy="20456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Develop waste </a:t>
          </a:r>
          <a:r>
            <a:rPr lang="en-US" sz="1800" b="1" kern="1200" dirty="0" smtClean="0"/>
            <a:t>management</a:t>
          </a:r>
          <a:r>
            <a:rPr lang="en-US" sz="2000" b="1" kern="1200" dirty="0" smtClean="0"/>
            <a:t> systems</a:t>
          </a:r>
          <a:endParaRPr lang="en-US" sz="2000" kern="1200" dirty="0"/>
        </a:p>
      </dsp:txBody>
      <dsp:txXfrm>
        <a:off x="3199841" y="-269035"/>
        <a:ext cx="2210358" cy="2045671"/>
      </dsp:txXfrm>
    </dsp:sp>
    <dsp:sp modelId="{763054E8-31B4-4811-AA50-A5E161BDEBEF}">
      <dsp:nvSpPr>
        <dsp:cNvPr id="0" name=""/>
        <dsp:cNvSpPr/>
      </dsp:nvSpPr>
      <dsp:spPr>
        <a:xfrm rot="2480692">
          <a:off x="5131355" y="1268973"/>
          <a:ext cx="135713" cy="5432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2480692">
        <a:off x="5131355" y="1268973"/>
        <a:ext cx="135713" cy="543269"/>
      </dsp:txXfrm>
    </dsp:sp>
    <dsp:sp modelId="{6FCE99A3-2121-420A-94E5-5BE74DDAA585}">
      <dsp:nvSpPr>
        <dsp:cNvPr id="0" name=""/>
        <dsp:cNvSpPr/>
      </dsp:nvSpPr>
      <dsp:spPr>
        <a:xfrm>
          <a:off x="4953001" y="1259636"/>
          <a:ext cx="2526324" cy="23515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Large corporations submit reports on the likely effect of their industry on the environment</a:t>
          </a:r>
          <a:endParaRPr lang="en-US" sz="1800" kern="1200" dirty="0"/>
        </a:p>
      </dsp:txBody>
      <dsp:txXfrm>
        <a:off x="4953001" y="1259636"/>
        <a:ext cx="2526324" cy="2351592"/>
      </dsp:txXfrm>
    </dsp:sp>
    <dsp:sp modelId="{DFCE57FC-EE1C-4676-AC04-27B217D17159}">
      <dsp:nvSpPr>
        <dsp:cNvPr id="0" name=""/>
        <dsp:cNvSpPr/>
      </dsp:nvSpPr>
      <dsp:spPr>
        <a:xfrm rot="8265313">
          <a:off x="5184487" y="3051546"/>
          <a:ext cx="108326" cy="5432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8265313">
        <a:off x="5184487" y="3051546"/>
        <a:ext cx="108326" cy="543269"/>
      </dsp:txXfrm>
    </dsp:sp>
    <dsp:sp modelId="{0D8CE402-70B5-42C8-B98E-3133C60990C7}">
      <dsp:nvSpPr>
        <dsp:cNvPr id="0" name=""/>
        <dsp:cNvSpPr/>
      </dsp:nvSpPr>
      <dsp:spPr>
        <a:xfrm>
          <a:off x="3123638" y="3043915"/>
          <a:ext cx="2362764" cy="22543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Companies must obtain permits for air or water pollution or install anti-pollution devices</a:t>
          </a:r>
          <a:endParaRPr lang="en-US" sz="1800" kern="1200" dirty="0"/>
        </a:p>
      </dsp:txBody>
      <dsp:txXfrm>
        <a:off x="3123638" y="3043915"/>
        <a:ext cx="2362764" cy="2254319"/>
      </dsp:txXfrm>
    </dsp:sp>
    <dsp:sp modelId="{148BA836-967F-46B7-947F-D3830F1236E6}">
      <dsp:nvSpPr>
        <dsp:cNvPr id="0" name=""/>
        <dsp:cNvSpPr/>
      </dsp:nvSpPr>
      <dsp:spPr>
        <a:xfrm rot="13345216">
          <a:off x="3281864" y="3030562"/>
          <a:ext cx="144577" cy="5432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3345216">
        <a:off x="3281864" y="3030562"/>
        <a:ext cx="144577" cy="543269"/>
      </dsp:txXfrm>
    </dsp:sp>
    <dsp:sp modelId="{9893C8CA-CA18-4C25-8D4E-737298B3ACB9}">
      <dsp:nvSpPr>
        <dsp:cNvPr id="0" name=""/>
        <dsp:cNvSpPr/>
      </dsp:nvSpPr>
      <dsp:spPr>
        <a:xfrm>
          <a:off x="1219196" y="1335840"/>
          <a:ext cx="2372808" cy="21991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Pollution standards are set to reduce greenhouse gas emissions</a:t>
          </a:r>
          <a:endParaRPr lang="en-US" sz="1800" b="1" kern="1200" dirty="0"/>
        </a:p>
      </dsp:txBody>
      <dsp:txXfrm>
        <a:off x="1219196" y="1335840"/>
        <a:ext cx="2372808" cy="2199187"/>
      </dsp:txXfrm>
    </dsp:sp>
    <dsp:sp modelId="{AECD4A70-5CC5-49A9-BD03-18FD69F8D252}">
      <dsp:nvSpPr>
        <dsp:cNvPr id="0" name=""/>
        <dsp:cNvSpPr/>
      </dsp:nvSpPr>
      <dsp:spPr>
        <a:xfrm rot="19108813">
          <a:off x="3295334" y="1299965"/>
          <a:ext cx="171950" cy="5432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9108813">
        <a:off x="3295334" y="1299965"/>
        <a:ext cx="171950" cy="54326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F8825D-A34C-43B2-85E2-67C82A617E63}">
      <dsp:nvSpPr>
        <dsp:cNvPr id="0" name=""/>
        <dsp:cNvSpPr/>
      </dsp:nvSpPr>
      <dsp:spPr>
        <a:xfrm rot="5400000">
          <a:off x="-963757" y="1253409"/>
          <a:ext cx="4648903" cy="27502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Regulation of land use and natural resources</a:t>
          </a:r>
          <a:endParaRPr lang="en-US" sz="3200" kern="1200" dirty="0"/>
        </a:p>
      </dsp:txBody>
      <dsp:txXfrm rot="5400000">
        <a:off x="-963757" y="1253409"/>
        <a:ext cx="4648903" cy="2750277"/>
      </dsp:txXfrm>
    </dsp:sp>
    <dsp:sp modelId="{AD4F0CB2-59D8-41FF-8752-2C67D961675C}">
      <dsp:nvSpPr>
        <dsp:cNvPr id="0" name=""/>
        <dsp:cNvSpPr/>
      </dsp:nvSpPr>
      <dsp:spPr>
        <a:xfrm rot="5400000">
          <a:off x="3753619" y="-1044202"/>
          <a:ext cx="3900948" cy="5994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b="1" kern="1200" dirty="0" smtClean="0"/>
            <a:t>Lakes, rivers, streams</a:t>
          </a:r>
          <a:endParaRPr lang="en-US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b="1" kern="1200" dirty="0" smtClean="0"/>
            <a:t>Land, forests, parks</a:t>
          </a:r>
          <a:endParaRPr lang="en-US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b="1" kern="1200" dirty="0" smtClean="0"/>
            <a:t>Oil, natural gas, energy sources</a:t>
          </a:r>
          <a:endParaRPr lang="en-US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b="1" kern="1200" dirty="0" smtClean="0"/>
            <a:t>Wildlife protection and hunting regulation</a:t>
          </a:r>
          <a:endParaRPr lang="en-US" sz="3700" b="1" kern="1200" dirty="0"/>
        </a:p>
      </dsp:txBody>
      <dsp:txXfrm rot="5400000">
        <a:off x="3753619" y="-1044202"/>
        <a:ext cx="3900948" cy="599430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D76050-676F-46D3-960C-6BFAA45A30C0}">
      <dsp:nvSpPr>
        <dsp:cNvPr id="0" name=""/>
        <dsp:cNvSpPr/>
      </dsp:nvSpPr>
      <dsp:spPr>
        <a:xfrm>
          <a:off x="2713" y="209861"/>
          <a:ext cx="5718148" cy="1430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Medicaid- medical support for low-income elderly people, low-income families, and the visually and physically impaired</a:t>
          </a:r>
          <a:endParaRPr lang="en-US" sz="2400" kern="1200" dirty="0"/>
        </a:p>
      </dsp:txBody>
      <dsp:txXfrm>
        <a:off x="2713" y="209861"/>
        <a:ext cx="5718148" cy="1430305"/>
      </dsp:txXfrm>
    </dsp:sp>
    <dsp:sp modelId="{0FBE53A1-0109-48E1-8B98-BAF698C8B509}">
      <dsp:nvSpPr>
        <dsp:cNvPr id="0" name=""/>
        <dsp:cNvSpPr/>
      </dsp:nvSpPr>
      <dsp:spPr>
        <a:xfrm>
          <a:off x="2713" y="1742424"/>
          <a:ext cx="5726895" cy="15565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Funded by both national and state governments</a:t>
          </a:r>
          <a:endParaRPr lang="en-US" sz="2400" kern="1200" dirty="0"/>
        </a:p>
      </dsp:txBody>
      <dsp:txXfrm>
        <a:off x="2713" y="1742424"/>
        <a:ext cx="5726895" cy="1556534"/>
      </dsp:txXfrm>
    </dsp:sp>
    <dsp:sp modelId="{65384B43-467D-45CE-90C0-63FACC7329A9}">
      <dsp:nvSpPr>
        <dsp:cNvPr id="0" name=""/>
        <dsp:cNvSpPr/>
      </dsp:nvSpPr>
      <dsp:spPr>
        <a:xfrm>
          <a:off x="2713" y="3401215"/>
          <a:ext cx="4001352" cy="14181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Welfare programs attempt to provide a temporary remedy </a:t>
          </a:r>
          <a:endParaRPr lang="en-US" sz="2400" kern="1200" dirty="0"/>
        </a:p>
      </dsp:txBody>
      <dsp:txXfrm>
        <a:off x="2713" y="3401215"/>
        <a:ext cx="4001352" cy="1418122"/>
      </dsp:txXfrm>
    </dsp:sp>
    <dsp:sp modelId="{DE418BE1-F022-4BA7-9358-CCF9FCAEC370}">
      <dsp:nvSpPr>
        <dsp:cNvPr id="0" name=""/>
        <dsp:cNvSpPr/>
      </dsp:nvSpPr>
      <dsp:spPr>
        <a:xfrm>
          <a:off x="3766685" y="3492783"/>
          <a:ext cx="2790712" cy="123498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/>
            <a:t>Unemploy</a:t>
          </a:r>
          <a:r>
            <a:rPr lang="en-US" sz="2400" b="1" kern="1200" dirty="0" smtClean="0"/>
            <a:t>- </a:t>
          </a:r>
          <a:r>
            <a:rPr lang="en-US" sz="2400" b="1" kern="1200" dirty="0" err="1" smtClean="0"/>
            <a:t>ment</a:t>
          </a:r>
          <a:endParaRPr lang="en-US" sz="1000" kern="1200" dirty="0"/>
        </a:p>
      </dsp:txBody>
      <dsp:txXfrm>
        <a:off x="3766685" y="3492783"/>
        <a:ext cx="2790712" cy="1234985"/>
      </dsp:txXfrm>
    </dsp:sp>
    <dsp:sp modelId="{41CE5592-A212-4032-810A-CB2EB0088B52}">
      <dsp:nvSpPr>
        <dsp:cNvPr id="0" name=""/>
        <dsp:cNvSpPr/>
      </dsp:nvSpPr>
      <dsp:spPr>
        <a:xfrm>
          <a:off x="6345215" y="3492783"/>
          <a:ext cx="2338870" cy="123498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Food stamps</a:t>
          </a:r>
          <a:endParaRPr lang="en-US" sz="2800" kern="1200" dirty="0"/>
        </a:p>
      </dsp:txBody>
      <dsp:txXfrm>
        <a:off x="6345215" y="3492783"/>
        <a:ext cx="2338870" cy="123498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21085A-348F-4280-A808-3F5F4B763B3C}">
      <dsp:nvSpPr>
        <dsp:cNvPr id="0" name=""/>
        <dsp:cNvSpPr/>
      </dsp:nvSpPr>
      <dsp:spPr>
        <a:xfrm rot="10800000" flipV="1">
          <a:off x="990601" y="1484876"/>
          <a:ext cx="7915995" cy="148332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558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 Tax goods that go in and out of the state or country (imports and exports)</a:t>
          </a:r>
          <a:endParaRPr lang="en-US" sz="3200" b="1" kern="1200" dirty="0"/>
        </a:p>
      </dsp:txBody>
      <dsp:txXfrm rot="10800000" flipV="1">
        <a:off x="990601" y="1484876"/>
        <a:ext cx="7915995" cy="1483321"/>
      </dsp:txXfrm>
    </dsp:sp>
    <dsp:sp modelId="{B852C80A-20E2-43A8-A324-4F7B144FEA07}">
      <dsp:nvSpPr>
        <dsp:cNvPr id="0" name=""/>
        <dsp:cNvSpPr/>
      </dsp:nvSpPr>
      <dsp:spPr>
        <a:xfrm>
          <a:off x="1191090" y="442040"/>
          <a:ext cx="604477" cy="60447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293F62-2641-44B2-8015-A7F1E7132FBD}">
      <dsp:nvSpPr>
        <dsp:cNvPr id="0" name=""/>
        <dsp:cNvSpPr/>
      </dsp:nvSpPr>
      <dsp:spPr>
        <a:xfrm rot="10800000">
          <a:off x="905315" y="3038618"/>
          <a:ext cx="8010084" cy="14086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558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Tax federal property</a:t>
          </a:r>
          <a:endParaRPr lang="en-US" sz="3600" b="1" kern="1200" dirty="0"/>
        </a:p>
      </dsp:txBody>
      <dsp:txXfrm rot="10800000">
        <a:off x="905315" y="3038618"/>
        <a:ext cx="8010084" cy="1408680"/>
      </dsp:txXfrm>
    </dsp:sp>
    <dsp:sp modelId="{6B5D3FDB-E0AB-4E32-90D8-CDECC9309053}">
      <dsp:nvSpPr>
        <dsp:cNvPr id="0" name=""/>
        <dsp:cNvSpPr/>
      </dsp:nvSpPr>
      <dsp:spPr>
        <a:xfrm>
          <a:off x="65946" y="3217368"/>
          <a:ext cx="1241560" cy="111112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90F988-67DE-40D6-948C-32D92D523F7E}">
      <dsp:nvSpPr>
        <dsp:cNvPr id="0" name=""/>
        <dsp:cNvSpPr/>
      </dsp:nvSpPr>
      <dsp:spPr>
        <a:xfrm rot="10800000">
          <a:off x="794744" y="4539510"/>
          <a:ext cx="8120655" cy="15282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558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 Use taxing power to deprive people of “equal protection of the law” or life, liberty or property without “due process”</a:t>
          </a:r>
          <a:endParaRPr lang="en-US" sz="2800" b="1" kern="1200" dirty="0"/>
        </a:p>
      </dsp:txBody>
      <dsp:txXfrm rot="10800000">
        <a:off x="794744" y="4539510"/>
        <a:ext cx="8120655" cy="1528228"/>
      </dsp:txXfrm>
    </dsp:sp>
    <dsp:sp modelId="{E2803006-B9F4-4D87-BEA9-8AB46272825D}">
      <dsp:nvSpPr>
        <dsp:cNvPr id="0" name=""/>
        <dsp:cNvSpPr/>
      </dsp:nvSpPr>
      <dsp:spPr>
        <a:xfrm>
          <a:off x="0" y="4719708"/>
          <a:ext cx="1276058" cy="10741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20A955-3A0C-4BB9-9503-4675D7CA3166}">
      <dsp:nvSpPr>
        <dsp:cNvPr id="0" name=""/>
        <dsp:cNvSpPr/>
      </dsp:nvSpPr>
      <dsp:spPr>
        <a:xfrm rot="10800000">
          <a:off x="155268" y="0"/>
          <a:ext cx="6095160" cy="143400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558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According to the US Constitution, state and local government CANNOT:</a:t>
          </a:r>
        </a:p>
      </dsp:txBody>
      <dsp:txXfrm rot="10800000">
        <a:off x="155268" y="0"/>
        <a:ext cx="6095160" cy="1434008"/>
      </dsp:txXfrm>
    </dsp:sp>
    <dsp:sp modelId="{8B57DF8B-597F-4CE6-B98F-3EDFFEDAB743}">
      <dsp:nvSpPr>
        <dsp:cNvPr id="0" name=""/>
        <dsp:cNvSpPr/>
      </dsp:nvSpPr>
      <dsp:spPr>
        <a:xfrm>
          <a:off x="152401" y="1752598"/>
          <a:ext cx="1234409" cy="11843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DCF553-2547-4AEB-A708-A9279E95E6EB}">
      <dsp:nvSpPr>
        <dsp:cNvPr id="0" name=""/>
        <dsp:cNvSpPr/>
      </dsp:nvSpPr>
      <dsp:spPr>
        <a:xfrm>
          <a:off x="277824" y="186"/>
          <a:ext cx="3613844" cy="1806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75" tIns="69850" rIns="104775" bIns="6985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b="1" kern="1200" dirty="0" smtClean="0"/>
            <a:t>Sales Tax</a:t>
          </a:r>
          <a:endParaRPr lang="en-US" sz="5500" b="1" kern="1200" dirty="0"/>
        </a:p>
      </dsp:txBody>
      <dsp:txXfrm>
        <a:off x="277824" y="186"/>
        <a:ext cx="3613844" cy="1806922"/>
      </dsp:txXfrm>
    </dsp:sp>
    <dsp:sp modelId="{C98FFC04-900D-44D5-BE3B-BD0C900F5BF0}">
      <dsp:nvSpPr>
        <dsp:cNvPr id="0" name=""/>
        <dsp:cNvSpPr/>
      </dsp:nvSpPr>
      <dsp:spPr>
        <a:xfrm>
          <a:off x="639209" y="1807108"/>
          <a:ext cx="361384" cy="1355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5191"/>
              </a:lnTo>
              <a:lnTo>
                <a:pt x="361384" y="135519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5C8F03-D1DC-4175-B7E0-6E2EB893E10C}">
      <dsp:nvSpPr>
        <dsp:cNvPr id="0" name=""/>
        <dsp:cNvSpPr/>
      </dsp:nvSpPr>
      <dsp:spPr>
        <a:xfrm>
          <a:off x="1000593" y="2258838"/>
          <a:ext cx="2891075" cy="1806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General: household items, cars, clothing, etc.</a:t>
          </a:r>
          <a:endParaRPr lang="en-US" sz="2400" b="1" kern="1200" dirty="0"/>
        </a:p>
      </dsp:txBody>
      <dsp:txXfrm>
        <a:off x="1000593" y="2258838"/>
        <a:ext cx="2891075" cy="1806922"/>
      </dsp:txXfrm>
    </dsp:sp>
    <dsp:sp modelId="{F0C7865F-4F4B-402F-9555-DDE474752E64}">
      <dsp:nvSpPr>
        <dsp:cNvPr id="0" name=""/>
        <dsp:cNvSpPr/>
      </dsp:nvSpPr>
      <dsp:spPr>
        <a:xfrm>
          <a:off x="639209" y="1807108"/>
          <a:ext cx="361384" cy="3613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3844"/>
              </a:lnTo>
              <a:lnTo>
                <a:pt x="361384" y="361384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BC6B6E-0029-4D77-876C-1F03439982F2}">
      <dsp:nvSpPr>
        <dsp:cNvPr id="0" name=""/>
        <dsp:cNvSpPr/>
      </dsp:nvSpPr>
      <dsp:spPr>
        <a:xfrm>
          <a:off x="1000593" y="4517491"/>
          <a:ext cx="2891075" cy="1806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Selective/excise: cigarettes, liquor, gas, etc.</a:t>
          </a:r>
          <a:endParaRPr lang="en-US" sz="2400" b="1" kern="1200" dirty="0"/>
        </a:p>
      </dsp:txBody>
      <dsp:txXfrm>
        <a:off x="1000593" y="4517491"/>
        <a:ext cx="2891075" cy="1806922"/>
      </dsp:txXfrm>
    </dsp:sp>
    <dsp:sp modelId="{6FAFFCB2-FBF7-4841-B135-322E2AD9D258}">
      <dsp:nvSpPr>
        <dsp:cNvPr id="0" name=""/>
        <dsp:cNvSpPr/>
      </dsp:nvSpPr>
      <dsp:spPr>
        <a:xfrm>
          <a:off x="4795130" y="186"/>
          <a:ext cx="3613844" cy="1806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75" tIns="69850" rIns="104775" bIns="6985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b="1" kern="1200" dirty="0" smtClean="0"/>
            <a:t>Income Tax</a:t>
          </a:r>
          <a:endParaRPr lang="en-US" sz="5500" b="1" kern="1200" dirty="0"/>
        </a:p>
      </dsp:txBody>
      <dsp:txXfrm>
        <a:off x="4795130" y="186"/>
        <a:ext cx="3613844" cy="1806922"/>
      </dsp:txXfrm>
    </dsp:sp>
    <dsp:sp modelId="{2DDDB049-F15A-403B-A374-CE91936DF0FE}">
      <dsp:nvSpPr>
        <dsp:cNvPr id="0" name=""/>
        <dsp:cNvSpPr/>
      </dsp:nvSpPr>
      <dsp:spPr>
        <a:xfrm>
          <a:off x="5156515" y="1807108"/>
          <a:ext cx="361384" cy="1355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5191"/>
              </a:lnTo>
              <a:lnTo>
                <a:pt x="361384" y="135519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7489A-68B5-4275-8085-93D7CFEB8A07}">
      <dsp:nvSpPr>
        <dsp:cNvPr id="0" name=""/>
        <dsp:cNvSpPr/>
      </dsp:nvSpPr>
      <dsp:spPr>
        <a:xfrm>
          <a:off x="5517899" y="2258838"/>
          <a:ext cx="2891075" cy="1806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Progressive tax: percentage rises as income rises</a:t>
          </a:r>
          <a:endParaRPr lang="en-US" sz="2400" b="1" kern="1200" dirty="0"/>
        </a:p>
      </dsp:txBody>
      <dsp:txXfrm>
        <a:off x="5517899" y="2258838"/>
        <a:ext cx="2891075" cy="1806922"/>
      </dsp:txXfrm>
    </dsp:sp>
    <dsp:sp modelId="{D5EC3162-A84C-4D98-B7A6-85AB534BD2FC}">
      <dsp:nvSpPr>
        <dsp:cNvPr id="0" name=""/>
        <dsp:cNvSpPr/>
      </dsp:nvSpPr>
      <dsp:spPr>
        <a:xfrm>
          <a:off x="5156515" y="1807108"/>
          <a:ext cx="361384" cy="3613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3844"/>
              </a:lnTo>
              <a:lnTo>
                <a:pt x="361384" y="361384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7A034-5551-4095-A469-6EE0EBC08B9B}">
      <dsp:nvSpPr>
        <dsp:cNvPr id="0" name=""/>
        <dsp:cNvSpPr/>
      </dsp:nvSpPr>
      <dsp:spPr>
        <a:xfrm>
          <a:off x="5517899" y="4517491"/>
          <a:ext cx="2891075" cy="1806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Proportional tax: taxes are same rate regardless of income (ex: fixed 10%)</a:t>
          </a:r>
          <a:endParaRPr lang="en-US" sz="2400" b="1" kern="1200" dirty="0"/>
        </a:p>
      </dsp:txBody>
      <dsp:txXfrm>
        <a:off x="5517899" y="4517491"/>
        <a:ext cx="2891075" cy="18069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1F5EE-6E52-4151-A8BA-2B88DAC33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9AEE1-20E4-4407-909C-8F269DE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53400" cy="160337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Government Policy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State Justice System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15400" cy="5638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state has a criminal code that gives local authorities powers to make some laws but not others </a:t>
            </a: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 set their own system of punishments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Ex: Mandatory sentencing in drug-related crimes or victim compensation</a:t>
            </a: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Correctional System: state prisons, county and municipal jails, detention centers</a:t>
            </a:r>
          </a:p>
          <a:p>
            <a:pPr lvl="1"/>
            <a:r>
              <a:rPr lang="en-US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spending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corrections has increased more each year than highway, education, hospital or public welfare systems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Education and the State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dirty="0" smtClean="0"/>
              <a:t>The state contributes some money to public schools and local governments distribute the rest</a:t>
            </a:r>
          </a:p>
          <a:p>
            <a:r>
              <a:rPr lang="en-US" b="1" dirty="0" smtClean="0"/>
              <a:t>The state mandates standardized testing (CSAP), number of years students must attend school, graduation requirements, </a:t>
            </a:r>
          </a:p>
          <a:p>
            <a:pPr>
              <a:buNone/>
            </a:pPr>
            <a:r>
              <a:rPr lang="en-US" b="1" dirty="0" smtClean="0"/>
              <a:t>	minimum teacher salaries, etc.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4819650"/>
            <a:ext cx="20383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599"/>
            <a:ext cx="1752600" cy="205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The State and Low-Income Residents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524000"/>
          <a:ext cx="8686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9819" y="914400"/>
            <a:ext cx="3274181" cy="213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0"/>
            <a:ext cx="5334000" cy="1143000"/>
          </a:xfrm>
        </p:spPr>
        <p:txBody>
          <a:bodyPr/>
          <a:lstStyle/>
          <a:p>
            <a:r>
              <a:rPr lang="en-US" dirty="0" smtClean="0"/>
              <a:t>8. Taxes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152400"/>
          <a:ext cx="89154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228600"/>
          <a:ext cx="86868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1722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Sources of Revenue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38600" cy="4525963"/>
          </a:xfrm>
        </p:spPr>
        <p:txBody>
          <a:bodyPr>
            <a:normAutofit/>
          </a:bodyPr>
          <a:lstStyle/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Motor vehicle registration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Lotteries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Traffic tickets 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parking fees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6388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Federal money makes up 20% of state revenue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Grants for a specific purpose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Borrowing for long-term construction or building projects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Selling bonds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Often voters have to approve new bond issues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276600"/>
            <a:ext cx="2194903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Assignment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674</a:t>
            </a: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Compare the pie graphs and discuss the major differences at your table between state and local expenditures.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 you think accounts for these differences?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676</a:t>
            </a: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about eminent domain and answer questions 1-3 about the case.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a group, discuss the “You Be the Judge” topics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1. Regulation of Businesses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What is an example of a government regulation that applies to a business?</a:t>
            </a:r>
          </a:p>
          <a:p>
            <a:endParaRPr lang="en-US" sz="4000" b="1" dirty="0"/>
          </a:p>
          <a:p>
            <a:r>
              <a:rPr lang="en-US" sz="4000" b="1" dirty="0" smtClean="0"/>
              <a:t>Why do we depend on the government to regulate businesses?</a:t>
            </a:r>
            <a:endParaRPr lang="en-US" sz="4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Regulation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Businesses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4582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Consumer Protection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5486400"/>
          </a:xfrm>
        </p:spPr>
        <p:txBody>
          <a:bodyPr/>
          <a:lstStyle/>
          <a:p>
            <a:r>
              <a:rPr lang="en-US" b="1" dirty="0" smtClean="0"/>
              <a:t>Whose job is it?</a:t>
            </a:r>
          </a:p>
          <a:p>
            <a:endParaRPr lang="en-US" b="1" dirty="0" smtClean="0"/>
          </a:p>
          <a:p>
            <a:r>
              <a:rPr lang="en-US" b="1" dirty="0" smtClean="0"/>
              <a:t>The state regulates all kinds of things:</a:t>
            </a:r>
          </a:p>
          <a:p>
            <a:pPr lvl="1"/>
            <a:r>
              <a:rPr lang="en-US" b="1" dirty="0" smtClean="0"/>
              <a:t>Interest charges on credit cards</a:t>
            </a:r>
          </a:p>
          <a:p>
            <a:pPr lvl="1"/>
            <a:r>
              <a:rPr lang="en-US" b="1" dirty="0" smtClean="0"/>
              <a:t>Auto repair estimates</a:t>
            </a:r>
          </a:p>
          <a:p>
            <a:pPr lvl="1"/>
            <a:r>
              <a:rPr lang="en-US" b="1" dirty="0" smtClean="0"/>
              <a:t>Landlord-tenant relations</a:t>
            </a:r>
          </a:p>
          <a:p>
            <a:pPr lvl="1"/>
            <a:r>
              <a:rPr lang="en-US" b="1" dirty="0" smtClean="0"/>
              <a:t>Home repair costs</a:t>
            </a:r>
          </a:p>
          <a:p>
            <a:endParaRPr lang="en-US" b="1" dirty="0" smtClean="0"/>
          </a:p>
          <a:p>
            <a:r>
              <a:rPr lang="en-US" b="1" dirty="0" smtClean="0"/>
              <a:t>Why does the state bother?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352800"/>
            <a:ext cx="31146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Worker Protection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/>
              <a:t>Worker’s compensation</a:t>
            </a:r>
          </a:p>
          <a:p>
            <a:pPr lvl="1"/>
            <a:r>
              <a:rPr lang="en-US" sz="3200" b="1" dirty="0" smtClean="0"/>
              <a:t>Payments to people who </a:t>
            </a:r>
          </a:p>
          <a:p>
            <a:pPr lvl="1">
              <a:buNone/>
            </a:pPr>
            <a:r>
              <a:rPr lang="en-US" sz="3200" b="1" dirty="0" smtClean="0"/>
              <a:t>are unable to work due to a work-related injury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Unemployment </a:t>
            </a:r>
          </a:p>
          <a:p>
            <a:pPr lvl="1"/>
            <a:r>
              <a:rPr lang="en-US" sz="3200" b="1" dirty="0" smtClean="0"/>
              <a:t>Workers who lose jobs </a:t>
            </a:r>
          </a:p>
          <a:p>
            <a:pPr lvl="1">
              <a:buNone/>
            </a:pPr>
            <a:r>
              <a:rPr lang="en-US" sz="3200" b="1" dirty="0" smtClean="0"/>
              <a:t>unexpectedly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0"/>
            <a:ext cx="2971800" cy="27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352800"/>
            <a:ext cx="2971800" cy="308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6007"/>
            <a:ext cx="9372600" cy="713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 What is problematic in this picture?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 Hint: look at the sky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Environmental Regulation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Why does the state bother </a:t>
            </a:r>
          </a:p>
          <a:p>
            <a:pPr>
              <a:buNone/>
            </a:pPr>
            <a:r>
              <a:rPr lang="en-US" b="1" dirty="0" smtClean="0"/>
              <a:t>to regulate the environment?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BBC News Nov. 23, 2010: Tehran </a:t>
            </a:r>
          </a:p>
          <a:p>
            <a:pPr>
              <a:buNone/>
            </a:pPr>
            <a:r>
              <a:rPr lang="en-US" dirty="0" smtClean="0"/>
              <a:t>schools closed due to smog. </a:t>
            </a:r>
          </a:p>
          <a:p>
            <a:pPr>
              <a:buNone/>
            </a:pPr>
            <a:r>
              <a:rPr lang="en-US" dirty="0" smtClean="0"/>
              <a:t>Tehran is believed to be one of most polluted cities in the world.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“All schools and nurseries in the Iranian capital, Tehran, have been closed for two days because air pollution has reached dangerous levels.</a:t>
            </a:r>
            <a:r>
              <a:rPr lang="en-US" dirty="0" smtClean="0"/>
              <a:t>”  </a:t>
            </a:r>
            <a:endParaRPr lang="en-US" dirty="0"/>
          </a:p>
          <a:p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715000" y="914400"/>
            <a:ext cx="3048000" cy="228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How does the state government regulate pollution?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24000"/>
          <a:ext cx="8686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How does the government care for the environment?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696</Words>
  <Application>Microsoft Office PowerPoint</Application>
  <PresentationFormat>On-screen Show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State Government Policy</vt:lpstr>
      <vt:lpstr>1. Regulation of Businesses</vt:lpstr>
      <vt:lpstr>State Regulation of Businesses</vt:lpstr>
      <vt:lpstr>2. Consumer Protection</vt:lpstr>
      <vt:lpstr>3. Worker Protection</vt:lpstr>
      <vt:lpstr>Slide 6</vt:lpstr>
      <vt:lpstr>4. Environmental Regulation</vt:lpstr>
      <vt:lpstr>How does the state government regulate pollution?</vt:lpstr>
      <vt:lpstr>How does the government care for the environment?</vt:lpstr>
      <vt:lpstr>5. State Justice System</vt:lpstr>
      <vt:lpstr>6. Education and the State</vt:lpstr>
      <vt:lpstr>7. The State and Low-Income Residents</vt:lpstr>
      <vt:lpstr>8. Taxes</vt:lpstr>
      <vt:lpstr>Slide 14</vt:lpstr>
      <vt:lpstr>Other Sources of Revenue</vt:lpstr>
      <vt:lpstr>Assignment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Government Policy</dc:title>
  <dc:creator> </dc:creator>
  <cp:lastModifiedBy> </cp:lastModifiedBy>
  <cp:revision>42</cp:revision>
  <dcterms:created xsi:type="dcterms:W3CDTF">2011-03-08T17:32:11Z</dcterms:created>
  <dcterms:modified xsi:type="dcterms:W3CDTF">2012-01-31T23:12:27Z</dcterms:modified>
</cp:coreProperties>
</file>